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1.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2.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5.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6.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17.xml" ContentType="application/vnd.openxmlformats-officedocument.theme+xml"/>
  <Override PartName="/ppt/theme/theme18.xml" ContentType="application/vnd.openxmlformats-officedocument.theme+xml"/>
  <Override PartName="/ppt/ink/ink1.xml" ContentType="application/inkml+xml"/>
  <Override PartName="/ppt/media/image12.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4.xml" ContentType="application/vnd.openxmlformats-officedocument.presentationml.notesSlide+xml"/>
  <Override PartName="/ppt/ink/ink13.xml" ContentType="application/inkml+xml"/>
  <Override PartName="/ppt/ink/ink14.xml" ContentType="application/inkml+xml"/>
  <Override PartName="/ppt/media/image43.jpg" ContentType="image/jpg"/>
  <Override PartName="/ppt/media/image44.jpg" ContentType="image/jpg"/>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ink/ink15.xml" ContentType="application/inkml+xml"/>
  <Override PartName="/ppt/ink/ink16.xml" ContentType="application/inkml+xml"/>
  <Override PartName="/ppt/ink/ink17.xml" ContentType="application/inkml+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ink/ink18.xml" ContentType="application/inkml+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ink/ink19.xml" ContentType="application/inkml+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5.xml" ContentType="application/vnd.openxmlformats-officedocument.presentationml.notesSlide+xml"/>
  <Override PartName="/ppt/ink/ink2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6.xml" ContentType="application/inkml+xml"/>
  <Override PartName="/ppt/charts/chart1.xml" ContentType="application/vnd.openxmlformats-officedocument.drawingml.chart+xml"/>
  <Override PartName="/ppt/ink/ink2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1"/>
    <p:sldMasterId id="2147483808" r:id="rId2"/>
    <p:sldMasterId id="2147483820" r:id="rId3"/>
    <p:sldMasterId id="2147483906" r:id="rId4"/>
    <p:sldMasterId id="2147483999" r:id="rId5"/>
    <p:sldMasterId id="2147484137" r:id="rId6"/>
    <p:sldMasterId id="2147484175" r:id="rId7"/>
    <p:sldMasterId id="2147484382" r:id="rId8"/>
    <p:sldMasterId id="2147484399" r:id="rId9"/>
    <p:sldMasterId id="2147484416" r:id="rId10"/>
    <p:sldMasterId id="2147484433" r:id="rId11"/>
    <p:sldMasterId id="2147484451" r:id="rId12"/>
    <p:sldMasterId id="2147484486" r:id="rId13"/>
    <p:sldMasterId id="2147484521" r:id="rId14"/>
    <p:sldMasterId id="2147484539" r:id="rId15"/>
    <p:sldMasterId id="2147484555" r:id="rId16"/>
  </p:sldMasterIdLst>
  <p:notesMasterIdLst>
    <p:notesMasterId r:id="rId67"/>
  </p:notesMasterIdLst>
  <p:handoutMasterIdLst>
    <p:handoutMasterId r:id="rId68"/>
  </p:handoutMasterIdLst>
  <p:sldIdLst>
    <p:sldId id="680" r:id="rId17"/>
    <p:sldId id="790" r:id="rId18"/>
    <p:sldId id="988" r:id="rId19"/>
    <p:sldId id="1012" r:id="rId20"/>
    <p:sldId id="1014" r:id="rId21"/>
    <p:sldId id="1015" r:id="rId22"/>
    <p:sldId id="1013" r:id="rId23"/>
    <p:sldId id="1016" r:id="rId24"/>
    <p:sldId id="1017" r:id="rId25"/>
    <p:sldId id="1018" r:id="rId26"/>
    <p:sldId id="1019" r:id="rId27"/>
    <p:sldId id="1011" r:id="rId28"/>
    <p:sldId id="1007" r:id="rId29"/>
    <p:sldId id="1024" r:id="rId30"/>
    <p:sldId id="1025" r:id="rId31"/>
    <p:sldId id="1026" r:id="rId32"/>
    <p:sldId id="1027" r:id="rId33"/>
    <p:sldId id="1021" r:id="rId34"/>
    <p:sldId id="1022" r:id="rId35"/>
    <p:sldId id="1023" r:id="rId36"/>
    <p:sldId id="1035" r:id="rId37"/>
    <p:sldId id="1036" r:id="rId38"/>
    <p:sldId id="1042" r:id="rId39"/>
    <p:sldId id="1037" r:id="rId40"/>
    <p:sldId id="1038" r:id="rId41"/>
    <p:sldId id="1039" r:id="rId42"/>
    <p:sldId id="1040" r:id="rId43"/>
    <p:sldId id="1028" r:id="rId44"/>
    <p:sldId id="1041" r:id="rId45"/>
    <p:sldId id="1029" r:id="rId46"/>
    <p:sldId id="1030" r:id="rId47"/>
    <p:sldId id="1031" r:id="rId48"/>
    <p:sldId id="1032" r:id="rId49"/>
    <p:sldId id="1033" r:id="rId50"/>
    <p:sldId id="1034" r:id="rId51"/>
    <p:sldId id="1059" r:id="rId52"/>
    <p:sldId id="1064" r:id="rId53"/>
    <p:sldId id="1058" r:id="rId54"/>
    <p:sldId id="1060" r:id="rId55"/>
    <p:sldId id="1061" r:id="rId56"/>
    <p:sldId id="1062" r:id="rId57"/>
    <p:sldId id="1063" r:id="rId58"/>
    <p:sldId id="1043" r:id="rId59"/>
    <p:sldId id="1045" r:id="rId60"/>
    <p:sldId id="1046" r:id="rId61"/>
    <p:sldId id="1047" r:id="rId62"/>
    <p:sldId id="1048" r:id="rId63"/>
    <p:sldId id="1053" r:id="rId64"/>
    <p:sldId id="1054" r:id="rId65"/>
    <p:sldId id="612" r:id="rId66"/>
  </p:sldIdLst>
  <p:sldSz cx="9144000" cy="6858000" type="screen4x3"/>
  <p:notesSz cx="6858000" cy="9144000"/>
  <p:custDataLst>
    <p:tags r:id="rId69"/>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CC00"/>
    <a:srgbClr val="0033CC"/>
    <a:srgbClr val="996633"/>
    <a:srgbClr val="FF7C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89983" autoAdjust="0"/>
  </p:normalViewPr>
  <p:slideViewPr>
    <p:cSldViewPr>
      <p:cViewPr varScale="1">
        <p:scale>
          <a:sx n="85" d="100"/>
          <a:sy n="85" d="100"/>
        </p:scale>
        <p:origin x="25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notesMaster" Target="notesMasters/notesMaster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1" Type="http://schemas.openxmlformats.org/officeDocument/2006/relationships/oleObject" Target="file:///D:\Dropbox\Projects\Teaching\CSEP546\Lectures\DataFor%20Figures\Bias%20Varian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3"/>
          <c:order val="0"/>
          <c:tx>
            <c:v>Positive</c:v>
          </c:tx>
          <c:spPr>
            <a:ln w="25400">
              <a:noFill/>
            </a:ln>
          </c:spPr>
          <c:marker>
            <c:symbol val="none"/>
          </c:marker>
          <c:xVal>
            <c:numRef>
              <c:f>'Bias Variance'!$C$27:$C$41</c:f>
              <c:numCache>
                <c:formatCode>General</c:formatCode>
                <c:ptCount val="15"/>
                <c:pt idx="1">
                  <c:v>9.4024734951023592E-2</c:v>
                </c:pt>
                <c:pt idx="2">
                  <c:v>0.10940147466882744</c:v>
                </c:pt>
                <c:pt idx="3">
                  <c:v>0.16039886932043856</c:v>
                </c:pt>
                <c:pt idx="4">
                  <c:v>0.2</c:v>
                </c:pt>
                <c:pt idx="5">
                  <c:v>0.23036111976262996</c:v>
                </c:pt>
                <c:pt idx="6">
                  <c:v>0.3</c:v>
                </c:pt>
                <c:pt idx="7">
                  <c:v>0.32118654885500209</c:v>
                </c:pt>
                <c:pt idx="8">
                  <c:v>0.41745217818674485</c:v>
                </c:pt>
                <c:pt idx="9">
                  <c:v>0.50929255184210453</c:v>
                </c:pt>
                <c:pt idx="10">
                  <c:v>0.56147786909099873</c:v>
                </c:pt>
                <c:pt idx="11">
                  <c:v>0.56722433432581443</c:v>
                </c:pt>
                <c:pt idx="12">
                  <c:v>0.63701258459194099</c:v>
                </c:pt>
                <c:pt idx="13">
                  <c:v>0.76</c:v>
                </c:pt>
                <c:pt idx="14">
                  <c:v>0.95</c:v>
                </c:pt>
              </c:numCache>
            </c:numRef>
          </c:xVal>
          <c:yVal>
            <c:numRef>
              <c:f>'Bias Variance'!$D$27:$D$41</c:f>
              <c:numCache>
                <c:formatCode>General</c:formatCode>
                <c:ptCount val="15"/>
                <c:pt idx="1">
                  <c:v>0.31</c:v>
                </c:pt>
                <c:pt idx="2">
                  <c:v>0.5</c:v>
                </c:pt>
                <c:pt idx="3">
                  <c:v>0.9</c:v>
                </c:pt>
                <c:pt idx="4">
                  <c:v>0.15</c:v>
                </c:pt>
                <c:pt idx="5">
                  <c:v>0.93345179150198343</c:v>
                </c:pt>
                <c:pt idx="6">
                  <c:v>0.3</c:v>
                </c:pt>
                <c:pt idx="7">
                  <c:v>0.91293693224213979</c:v>
                </c:pt>
                <c:pt idx="8">
                  <c:v>0.75</c:v>
                </c:pt>
                <c:pt idx="9">
                  <c:v>0.5433951146674556</c:v>
                </c:pt>
                <c:pt idx="10">
                  <c:v>0.97438543245872189</c:v>
                </c:pt>
                <c:pt idx="11">
                  <c:v>0.8</c:v>
                </c:pt>
                <c:pt idx="12">
                  <c:v>0.75394788013790537</c:v>
                </c:pt>
                <c:pt idx="13">
                  <c:v>0.98</c:v>
                </c:pt>
                <c:pt idx="14">
                  <c:v>0.95</c:v>
                </c:pt>
              </c:numCache>
            </c:numRef>
          </c:yVal>
          <c:smooth val="1"/>
          <c:extLst xmlns:c16r2="http://schemas.microsoft.com/office/drawing/2015/06/chart">
            <c:ext xmlns:c16="http://schemas.microsoft.com/office/drawing/2014/chart" uri="{C3380CC4-5D6E-409C-BE32-E72D297353CC}">
              <c16:uniqueId val="{00000000-71FC-40AE-8CA3-535FCFAA1C76}"/>
            </c:ext>
          </c:extLst>
        </c:ser>
        <c:ser>
          <c:idx val="4"/>
          <c:order val="1"/>
          <c:tx>
            <c:v>Negative</c:v>
          </c:tx>
          <c:spPr>
            <a:ln w="25400">
              <a:noFill/>
            </a:ln>
          </c:spPr>
          <c:marker>
            <c:symbol val="none"/>
          </c:marker>
          <c:xVal>
            <c:numRef>
              <c:f>'Bias Variance'!$F$27:$F$46</c:f>
              <c:numCache>
                <c:formatCode>General</c:formatCode>
                <c:ptCount val="20"/>
                <c:pt idx="0">
                  <c:v>0.02</c:v>
                </c:pt>
                <c:pt idx="1">
                  <c:v>6.1088979010002653E-2</c:v>
                </c:pt>
                <c:pt idx="2">
                  <c:v>0.14000000000000001</c:v>
                </c:pt>
                <c:pt idx="3">
                  <c:v>0.4</c:v>
                </c:pt>
                <c:pt idx="4">
                  <c:v>0.5</c:v>
                </c:pt>
                <c:pt idx="5">
                  <c:v>0.55000000000000004</c:v>
                </c:pt>
                <c:pt idx="8">
                  <c:v>0.7</c:v>
                </c:pt>
                <c:pt idx="10">
                  <c:v>0.7956757170046207</c:v>
                </c:pt>
                <c:pt idx="11">
                  <c:v>0.8</c:v>
                </c:pt>
                <c:pt idx="12">
                  <c:v>0.8</c:v>
                </c:pt>
                <c:pt idx="13">
                  <c:v>0.81791376168519159</c:v>
                </c:pt>
                <c:pt idx="17">
                  <c:v>0.9</c:v>
                </c:pt>
                <c:pt idx="19">
                  <c:v>0.97115856009097035</c:v>
                </c:pt>
              </c:numCache>
            </c:numRef>
          </c:xVal>
          <c:yVal>
            <c:numRef>
              <c:f>'Bias Variance'!$G$27:$G$46</c:f>
              <c:numCache>
                <c:formatCode>General</c:formatCode>
                <c:ptCount val="20"/>
                <c:pt idx="0">
                  <c:v>0.35</c:v>
                </c:pt>
                <c:pt idx="1">
                  <c:v>0.05</c:v>
                </c:pt>
                <c:pt idx="2">
                  <c:v>7.0000000000000007E-2</c:v>
                </c:pt>
                <c:pt idx="3">
                  <c:v>0.06</c:v>
                </c:pt>
                <c:pt idx="4">
                  <c:v>0.17586603331870188</c:v>
                </c:pt>
                <c:pt idx="5">
                  <c:v>0.35328360822961957</c:v>
                </c:pt>
                <c:pt idx="8">
                  <c:v>0.55000000000000004</c:v>
                </c:pt>
                <c:pt idx="10">
                  <c:v>0.62494374854326495</c:v>
                </c:pt>
                <c:pt idx="11">
                  <c:v>0.3</c:v>
                </c:pt>
                <c:pt idx="12">
                  <c:v>0.83485376092137731</c:v>
                </c:pt>
                <c:pt idx="13">
                  <c:v>0.26232655994426723</c:v>
                </c:pt>
                <c:pt idx="17">
                  <c:v>0.73974330489921258</c:v>
                </c:pt>
                <c:pt idx="19">
                  <c:v>4.4999999999999998E-2</c:v>
                </c:pt>
              </c:numCache>
            </c:numRef>
          </c:yVal>
          <c:smooth val="1"/>
          <c:extLst xmlns:c16r2="http://schemas.microsoft.com/office/drawing/2015/06/chart">
            <c:ext xmlns:c16="http://schemas.microsoft.com/office/drawing/2014/chart" uri="{C3380CC4-5D6E-409C-BE32-E72D297353CC}">
              <c16:uniqueId val="{00000001-71FC-40AE-8CA3-535FCFAA1C76}"/>
            </c:ext>
          </c:extLst>
        </c:ser>
        <c:ser>
          <c:idx val="5"/>
          <c:order val="2"/>
          <c:tx>
            <c:v>Line</c:v>
          </c:tx>
          <c:spPr>
            <a:ln>
              <a:solidFill>
                <a:schemeClr val="bg1">
                  <a:lumMod val="50000"/>
                </a:schemeClr>
              </a:solidFill>
            </a:ln>
          </c:spPr>
          <c:marker>
            <c:symbol val="none"/>
          </c:marker>
          <c:xVal>
            <c:numRef>
              <c:f>'Bias Variance'!$F$9:$F$19</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xVal>
          <c:yVal>
            <c:numRef>
              <c:f>'Bias Variance'!$G$9:$G$19</c:f>
              <c:numCache>
                <c:formatCode>General</c:formatCode>
                <c:ptCount val="11"/>
                <c:pt idx="0">
                  <c:v>0.3</c:v>
                </c:pt>
                <c:pt idx="1">
                  <c:v>0.32999999999999996</c:v>
                </c:pt>
                <c:pt idx="2">
                  <c:v>0.36</c:v>
                </c:pt>
                <c:pt idx="3">
                  <c:v>0.39</c:v>
                </c:pt>
                <c:pt idx="4">
                  <c:v>0.42</c:v>
                </c:pt>
                <c:pt idx="5">
                  <c:v>0.44999999999999996</c:v>
                </c:pt>
                <c:pt idx="6">
                  <c:v>0.48</c:v>
                </c:pt>
                <c:pt idx="7">
                  <c:v>0.51</c:v>
                </c:pt>
                <c:pt idx="8">
                  <c:v>0.54</c:v>
                </c:pt>
                <c:pt idx="9">
                  <c:v>0.57000000000000006</c:v>
                </c:pt>
                <c:pt idx="10">
                  <c:v>0.6</c:v>
                </c:pt>
              </c:numCache>
            </c:numRef>
          </c:yVal>
          <c:smooth val="1"/>
          <c:extLst xmlns:c16r2="http://schemas.microsoft.com/office/drawing/2015/06/chart">
            <c:ext xmlns:c16="http://schemas.microsoft.com/office/drawing/2014/chart" uri="{C3380CC4-5D6E-409C-BE32-E72D297353CC}">
              <c16:uniqueId val="{00000002-71FC-40AE-8CA3-535FCFAA1C76}"/>
            </c:ext>
          </c:extLst>
        </c:ser>
        <c:dLbls>
          <c:showLegendKey val="0"/>
          <c:showVal val="0"/>
          <c:showCatName val="0"/>
          <c:showSerName val="0"/>
          <c:showPercent val="0"/>
          <c:showBubbleSize val="0"/>
        </c:dLbls>
        <c:axId val="241558000"/>
        <c:axId val="226785032"/>
      </c:scatterChart>
      <c:valAx>
        <c:axId val="241558000"/>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785032"/>
        <c:crosses val="autoZero"/>
        <c:crossBetween val="midCat"/>
        <c:majorUnit val="0.1"/>
      </c:valAx>
      <c:valAx>
        <c:axId val="22678503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41558000"/>
        <c:crosses val="autoZero"/>
        <c:crossBetween val="midCat"/>
      </c:valAx>
    </c:plotArea>
    <c:plotVisOnly val="1"/>
    <c:dispBlanksAs val="gap"/>
    <c:showDLblsOverMax val="0"/>
    <c:extLst xmlns:c16r2="http://schemas.microsoft.com/office/drawing/2015/06/chart"/>
  </c:chart>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6/24/2023</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3-06-24T08:30:19.43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1" timeString="2023-06-24T08:30:25.576"/>
    </inkml:context>
  </inkml:definitions>
  <inkml:trace contextRef="#ctx0" brushRef="#br0">2233 5135</inkml:trace>
  <inkml:trace contextRef="#ctx1" brushRef="#br0">1568 5237 1101,'0'0'548,"0"0"-370,0 0 56,0 0-57,0 0 42,0 0-92,12-60-69,-2 48-28,-2 2 38,-4 5 44,-2 4-61,-2 1-36,0 0-15,1 0-14,5 19-46,6 26-17,9 33 56,7 40 20,5 20-1,1 2 2,-2-11 14,-5-25-14,2-24-1,-9-23-23,-1-21-24,-8-16 17,-1-4 7,-1-7 9,-3-9 15,-1-15 19,2-51 163,7-32-134,5-1-48,-1 16 0,-2 32 0,-5 29 1,-5 8 19,4 3-14,2 6-6,4 5-29,10 3-4,14 13 18,8 12-3,7 5-48,3 9 23,3 3 7,-3-2 6,-1 1 10,-5-6 0,-7-7 4,-14-10 7,-10-10 9,-10-11 6,-8-22 222,-3-53 69,-2-52-196,-13-29-73,-6-9 32,-1 20-25,4 31 0,3 14-17,8 26-9,2 21-8,2 17 0,3 14 1,0 4-1,0 4-1,0 5-22,0 9-96,23 37-339,-4 6-25,-1 6-107</inkml:trace>
  <inkml:trace contextRef="#ctx1" brushRef="#br0" timeOffset="689.1691">2879 5559 909,'0'0'1149,"0"0"-859,0 0-60,0 0-144,0 0-78,0 0-8,0 0-23,9 11-2,9 8 16,6 4 8,4 4-7,2 0-8,0-1-17,1-2 3,2-2-1,0-7-12,1-8-9,-1-7 3,1-14 14,2-33 29,-12-32 6,-8-3-1,-11 8-8,-5 12 9,-6 26 34,-9 6 89,-2 7-29,-3 13-12,-6 10-67,-8 14-15,-12 35-11,-2 33 4,6 2 6,11-4 1,16-12-2,15-18 2,3 2-2,16 4-12,5-11 13,6-11-1,3-12 2,7-14 0,9-8 11,19-36 57,22-50 30,7-51-37,-9-30-29,-25-10-15,-27 8-16,-20 34-2,-8 20-5,-7 31 6,-1 30 33,0 19 15,-4 15 37,-4 0-2,-1 6-26,2 4-30,2 10-27,-2 20-21,-14 59-120,-4 47 98,-2 24 42,12 3 0,15-20-1,0-32-7,21-9 8,4-17-1,-1-21-10,-2-13 6,2-10-21,3 1-43,7-1-63,8-5 5,30-26-94,-8-16-280,-2-26-967</inkml:trace>
  <inkml:trace contextRef="#ctx1" brushRef="#br0" timeOffset="2100.0672">4505 5542 1857,'0'0'593,"0"0"-429,-35-101 8,16 49-100,0 2 33,4 2-41,3 9-28,2 10-24,2 10-5,5 8-7,0 9-6,-3 2-12,-6 14-58,-14 31-59,-6 30 90,-1 21 27,5-3 8,16-19 4,10-25 0,2-18 5,0 3-8,12-1-1,6-3-20,4-9-3,3-8 11,9-11 8,6-2-7,5-22-2,4-14 5,-1-10 9,-3-2-5,-10 5 14,-11 8 9,-10 14 57,-7 11 81,-6 7-36,-1 3-59,0 0-34,0 0-18,0 1-10,2 12-90,5 7 15,3 9 65,7 3 1,0 2-8,2-3-10,-1-4 14,-3-8-14,0-5 6,-6-6-15,-5-7 18,-2-1 28,-2-12 12,-6-18 35,-26-24-47,-2-4-1,-12-7 1,-2 2 16,10 18 36,5 8 2,9 10 28,13 15 5,7 7-48,4 5-39,0 0-27,3 0-67,16 8 24,14 1 52,10 5 12,14-3 6,12-5-7,2-5 7,-1-1 0,-4 0 5,-11-5-5,-13-2 0,-11-2 0,-10 1 0,-10 5 15,-4 1-3,-6 2-12,1 0-12,-1 7 2,2 12 1,0 2 9,0 5 0,-2 2-8,6-3 14,-1-1-12,1-2 3,1 0-3,-1-4-28,2-5-18,-6-4-19,0-4-5,0-4 56,-3-1 20,3 0 53,1-7 28,4-11-31,5-8-33,1-2-16,2 0 44,-2 4 1,-1 7-31,-4 5-14,-1 4-1,-1 5-8,5 2 7,0 1-15,6 0-1,-2 0-13,2 3 8,0 6 12,-3 2 8,1 0-14,-2 5 15,5-1-7,-4-1-1,-2 0 8,-2-3-5,-4-5-5,-2-3 10,-2-3 1,4 0 2,1 0 4,2 0-4,6-12-2,1-2-7,3-3 5,2-3-4,-6 3 6,0 2-8,-2 6-1,-1 7 9,-1 2-15,-1 5 2,7 12 5,-1 7 7,0 2 0,4 2-5,1-2 6,5-2 0,8-5 6,12-9-6,19-10-33,2 0-86,7-24-49,-2-12-24,-13-10 85,-2-10 58,-13-7 7,-13-3 42,-18 4 19,-11 4 33,-3 10 57,-19 15 75,-11 12-48,-3 11-65,-9 10-45,2 20-12,1 18-8,6 10 14,11 8-5,10 3 2,9-1-1,3-2 2,13-4-17,14-8 27,7-5-17,10-7-5,6-9 0,4-12-6,27-15 0,-16-15-132,-14-16-252</inkml:trace>
  <inkml:trace contextRef="#ctx1" brushRef="#br0" timeOffset="2334.4398">6738 4492 2256,'0'0'509,"0"0"-336,0 0-124,0 0-49,0 0-14,0 0-2,0 0-15,39 150 30,-9-29-22,4 19-45,-8 2-38,-9-17-30,-8-41-172,-8-30-388</inkml:trace>
  <inkml:trace contextRef="#ctx1" brushRef="#br0" timeOffset="2521.9992">7266 5975 2176,'0'0'294,"0"0"-216,0 0-62,0 0-1,88-53 0,-84 45-15,-4-14-75,-3 2-492,-7-7-544</inkml:trace>
  <inkml:trace contextRef="#ctx1" brushRef="#br0" timeOffset="2790.9808">7375 4353 2208,'0'0'261,"0"0"-57,0 0-15,1-71-98,2 69-56,-2 2-35,2 5-11,2 19-38,6 13 31,2 24 16,3 24-29,-1 32-75,0 15 9,-14 5-37,-1-32-384,0-38-214</inkml:trace>
  <inkml:trace contextRef="#ctx1" brushRef="#br0" timeOffset="3004.4114">7965 5934 1857,'0'0'680,"0"0"-542,0 0 11,60-85-108,-51 72-29,-4 5 2,-3 1 0,0 4-7,-2 1-7,9-1-115,-3 1-138,-3-10-695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11:27.208"/>
    </inkml:context>
    <inkml:brush xml:id="br0">
      <inkml:brushProperty name="width" value="0.05292" units="cm"/>
      <inkml:brushProperty name="height" value="0.05292" units="cm"/>
      <inkml:brushProperty name="color" value="#FF0000"/>
    </inkml:brush>
  </inkml:definitions>
  <inkml:trace contextRef="#ctx0" brushRef="#br0">2851 9164 386,'0'0'551,"0"0"-421,24-79 16,-13 42-27,1 1 46,-1 5-43,-2 3-71,-3 8 8,-3 7-27,1 10-24,-1 3-8,0 6-80,0 18-32,0 23-31,-3-5-5,4-13-147</inkml:trace>
  <inkml:trace contextRef="#ctx0" brushRef="#br0" timeOffset="476.4948">6921 7484 631,'0'0'505,"0"0"-447,0 0-58,0 0-61</inkml:trace>
  <inkml:trace contextRef="#ctx0" brushRef="#br0" timeOffset="3588.3695">3883 7874 466,'0'0'82,"0"0"3,0 0-60,0 0-17,58-74 12,-48 59 19,-1 2-11,-4 2-14,-2 5-4,-3 3-10,0 0-18,0 3-60,0-3 22,-9 2 15,1 1 33,0 0 7,0 0 0,2-1 0,0 1-10,-4 0 11,-2-2 6,-9 2-6,0-1 0,-6 1 0,-4-3 13,-1 2-4,-3-4 2,4 2 11,-4-2-21,1 1 5,1-1 6,0-2-12,-1 3 1,-2 0-1,-4 3 1,-5 1 0,-1 0 0,-2 0-1,-3 7 0,1 2 11,0 4-4,1 0-6,3 4 13,-3 4-4,-2 7-10,0 1 0,-4 7-1,-3 6-1,0 1-10,1 6 12,-4 3 0,3 5 8,0 5-8,0 1 0,7 3 0,2-3-1,8-5 1,5-3 1,5-3-1,4 0 1,6 4 2,9 3 16,5 3-18,7 14 24,12 13-24,18 15 6,3 8-7,2-7 9,-5-5-7,-8-27-4,-5-14 2,-4-17 0,-1-6 7,3 5 6,2 5-6,2 9 7,1 4-12,6 2 14,4 6 1,5 1-10,9 0-6,7 0 12,4-4-13,9-5 2,2-6 5,5-5 38,1-4-15,1-7-1,3-4-12,-1-7-8,-5-6-8,-4-4 9,-2-6-3,-8-5-5,-5-1 14,-3 0-15,-6 0 6,-2-1-7,-7 1 0,-5 1-1,-1-1 1,0 0-1,-2-1 1,3 0 1,-1 1-1,6 2 0,1 1-1,4 1-11,2 1-11,6-3-23,5-1 20,-3-3-7,-1-2 4,-6 0 23,-4-12 6,-6-7 29,-4-7 19,-3-6-2,-3-5 10,-6-6-11,-1-3-6,-6 0-27,0 0 12,-7 1-15,-1-2-9,0 1 0,0-5 0,-3-2 4,0-3-4,0-1 0,3-1 13,0 1-12,0-1 21,0 0-13,0 0-8,0-12 12,0-20-12,0-14 1,-6 6 0,3 20-1,-5 26 0,0 13 0,-6-6 1,-7-8-1,-7-7 0,-9-2 10,-6-3-9,-6-2-2,-2-1-8,0 1 8,2 1 3,4 1 4,5 0 8,1-1-14,2 2-1,4 2 2,3 5-2,6 7 8,3 6 7,3 5-14,2 2 6,-5 4-6,0 1-1,-7 0 1,-5 2 8,-6 2-7,-4-1-2,-2 5 0,2 1-7,0 1 6,4 2 0,0 3 1,8-2-1,1 3 1,0 1 0,8 1 0,-2 5-1,9 2 1,-1 3 0,-2 4-14,6 0-5,0 0 2,1 1-41,1 21-29,4-2-56,3-6-36</inkml:trace>
  <inkml:trace contextRef="#ctx0" brushRef="#br0" timeOffset="3765.9913">3213 7707 743,'0'0'162,"0"0"-41,0 0-24,0 0-53,0 0-36,0 0-8,0 0-158,-51-26 31,60 41-55</inkml:trace>
  <inkml:trace contextRef="#ctx0" brushRef="#br0" timeOffset="3946.6988">3213 7707 734,'18'85'232,"-27"-102"-125,-1-1-14,4 2-44,3 4-36,3 7-13,0 5-9,15 0-182,0 5 53,4 3-177</inkml:trace>
  <inkml:trace contextRef="#ctx0" brushRef="#br0" timeOffset="4111.9336">3198 7755 487,'0'0'312,"0"0"-225,0 0-51,0 0-20,0 0-16,0 0-64,0 0-69,78-28-7</inkml:trace>
  <inkml:trace contextRef="#ctx0" brushRef="#br0" timeOffset="4622.0055">3523 8022 536,'0'0'279,"0"0"-184,0 0-38,0 0-27,0 0-20,0 0-9,-4-73 18,3 69-18,1 4 0,0 0-1,0 0-40,0 7 8,0 6 12,-4 8-73,0-4 24,1-5-189</inkml:trace>
  <inkml:trace contextRef="#ctx0" brushRef="#br0" timeOffset="4792.9746">3523 8022 499,'-13'-53'107,"5"51"-55,-3 2-37,0 0-15,4 5-38,-2 2-25,9 3-200</inkml:trace>
  <inkml:trace contextRef="#ctx0" brushRef="#br0" timeOffset="5741.8522">3817 10504 485,'0'0'91,"0"0"256,0 0-155,0 0-59,0 0 30,0 0-73,0 0-24,-15-40 25,15 23-4,5-2-39,13-1-27,12-2-21,8 0-6,12-2 4,18-5 1,29-8 1,39-5-8,25 0 7,0 12-7,-29 13-3,-43 14 11,-31 3-26,-21 11-72,5 7-37,-2 15-45,-4-3-55,-16-9-72</inkml:trace>
  <inkml:trace contextRef="#ctx0" brushRef="#br0" timeOffset="6166.6616">4955 10077 942,'0'0'257,"0"0"-74,0 0-65,5-80-59,-1 69-25,-2 6-10,1 4 13,0 1-37,3 1-20,4 12 1,5 7 12,2 2 6,5 2-11,-4-3 3,4-1 2,0 1 0,-6 0 0,4 1-11,-6 3 17,-4 4-31,-7 3 20,-3 5 1,0 3 10,-15 1 1,-3-2-1,-3-5-10,4-9 2,3-6 6,5-8 3,2-8 0,1-3 42,1-7 127,-2-14-65,2-16 19,5-24-6,0-22-50,0 2-33,6 6-22,-5 12-12,-1 17 0,-30-19-158,-2 7-193,1 4-374</inkml:trace>
  <inkml:trace contextRef="#ctx0" brushRef="#br0" timeOffset="8020.8313">6217 5538 424,'0'0'62,"-143"-18"-26,95 12-23,2 1-12,-5-1 70,-10 1-11,-6-1-6,0 1-5,4 4-5,2 1-7,2 0-13,-1 1 6,3 10-30,0 2-2,-4 4 1,-3 6 1,-3 4 0,-2 4 0,-2 4 11,-2 4-11,1 5-5,-1 4 4,3 2 1,6 9-1,-2 15 0,5 21-1,6 21 1,11 6 1,19-5-2,12-10-9,13-13 10,0 1 0,7-6 0,14 0 0,8 1-1,5 2 2,10 7 11,6-2-10,7-4 15,1-5-9,-2-9 6,-2-3-12,-11-11 12,-7-11-12,-4-11-1,-2-1 2,9 11-1,9 5 7,9 9-8,9-2 1,3-4 7,3 0-7,4-5-2,-1-3-2,11 0 3,13 1 7,13 1-6,3-2 1,-8-5 4,-3-4 2,-10-5 0,2 0-6,2 0 13,-1 2 18,-4-2 3,-16-3-11,-17-10 14,-17-3-30,-1-2-8,4 3 17,10 0-16,9 1-2,-2-4 0,-4-2 0,-5-4 7,1 1-6,-7-2-1,0 0 0,-2-1 2,-3 0-2,-2-3 0,0-3 0,2 3 0,2-5 0,6 0 22,4 0-4,8-3 0,4 0 6,3-2-24,0 0 13,-1 0-13,-4-11 0,-2-5 0,-6-6 0,-7-11 9,-8-7 10,-10-22 34,-7-16 15,-15-18-5,-10-5-25,-3 7-25,-16 0-13,-4-2-1,-2-12 1,0-11 0,2-3-8,2-3 6,2 2 1,-1-1-4,-3 5 5,-6 5 0,-6 1-1,0 5-14,-11 7 15,-4 6 11,-3 10-10,1 8-1,4 2 0,8 2-8,6-2 7,8 11 1,8 10-2,8 12 1,-1 1-1,-3-3 2,-3-4-1,-4-5 1,-1 4 0,-1 3 0,-2 7 0,-2 6 0,-6 7-1,-8 8 0,-7 3-15,-21 6-18,-26-3 5,-22 1 13,-13 0 10,4-2 4,1-1 2,7-3 0,-1-4 2,1-4-2,12-4 0,6 0 0,13-2 13,13 5-13,16 5 0,13 5 2,0 2-2,-4-3 1,-8-3 1,-8-4-2,-13 0 1,-23 0-1,-42 16-1,-33 7-76,31 1-120,11 0-524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13:00.660"/>
    </inkml:context>
    <inkml:brush xml:id="br0">
      <inkml:brushProperty name="width" value="0.05292" units="cm"/>
      <inkml:brushProperty name="height" value="0.05292" units="cm"/>
      <inkml:brushProperty name="color" value="#FF0000"/>
    </inkml:brush>
  </inkml:definitions>
  <inkml:trace contextRef="#ctx0" brushRef="#br0">3534 8531 993,'0'0'126,"0"0"-126,0 0-239,0 0 138,0 0-4,0 0 63,-2 2-72</inkml:trace>
  <inkml:trace contextRef="#ctx0" brushRef="#br0" timeOffset="11481.6134">6927 10251 601,'0'0'0,"0"0"108,136-39-3,-39 12 4,25-4-41,6 4-29,-23 7 24,-32 11-63,-13 4-8,-20 2-39,-7-1-200</inkml:trace>
  <inkml:trace contextRef="#ctx0" brushRef="#br0" timeOffset="11873.1542">7816 9951 791,'0'0'62,"0"0"-62,0 0-20,0 0 9,0 0 11,67 77-1,-41-55 1,2 2-1,3 0-7,1 1 8,-1 1 10,-4-4 3,-8 2-6,-8-3-6,-7-1 0,-4-2 10,-1-2 4,-16-5-9,-5-1 8,-8-7 24,0-3 8,-4 0 4,-3-6 52,7-12-18,6-6 21,3-6-48,10-1 11,6 2-32,5-15-36,0 9-85,7-2-436</inkml:trace>
  <inkml:trace contextRef="#ctx0" brushRef="#br0" timeOffset="13361.1395">7160 11439 542,'0'0'39,"0"0"-16,0 0 127,0 0-58,0 0-5,0 0-21,-45-46 33,45 33-41,0 0 33,0 0-32,8 0 14,6 0-27,1-1 1,5 0-39,-4-3 2,-1 0 18,0 0 26,-5 1 49,-5 1-9,-2 3-13,-3-1 9,0 2-51,-9 5-11,-15 4-28,-6 2 0,-15 3-2,-5 17-5,-7 9-3,0 14 8,-5 23-11,7 29-9,19 23 2,15-6 11,21-25 0,13-32-4,13-27-5,12 0 9,12-9 2,10-7 0,2-12 6,-3-14 1,-6-22 6,-10-25 4,-17-31-10,-26-27 0,-14-5-108,-20 20-19,-5 34-47,9 33 46,5 15 96,-2 2 31,-6 7 1,0 8 33,-1 5-30,3 25-3,4 14 0,3 10 0,9 4 19,14 2 2,1 0-14,17-3 7,15-4 11,8-6-3,6-4-6,21-5-16,-14-9-24,-4-13-177</inkml:trace>
  <inkml:trace contextRef="#ctx0" brushRef="#br0" timeOffset="13733.0092">7804 11886 639,'0'0'578,"0"0"-391,0 0-17,0 0-18,0 0-37,0 0-49,63-84-13,-84 73-33,-10 3-9,-11 5-11,-7 3-1,-3 10-8,5 14-7,7 3 1,12 8-4,11 2-6,13-3 8,4 0-5,10-7 10,14-6 3,10-8-1,4-7-6,-1-6 16,2-6-8,-7-14 6,-5-8 2,-13-4 0,-7-4 0,-7 3-2,-9 0-18,-14 6-17,-15 2-61,5 9-178,10 2-308</inkml:trace>
  <inkml:trace contextRef="#ctx0" brushRef="#br0" timeOffset="13935.468">8029 11536 1213,'0'0'248,"0"0"-153,96-33-65,-44 27-19,4 3-10,4 3-1,0 0 0,-4 7-28,-4-4-97,-18-1-117,-10-2-134</inkml:trace>
  <inkml:trace contextRef="#ctx0" brushRef="#br0" timeOffset="14153.0711">8303 11341 985,'0'0'350,"0"0"-110,0 0-11,0 0 9,0 0-108,0 0-51,0 0-79,-2-20-4,8 74 3,-3 26 0,-3 1 1,0-7 0,0-11-1,-3-15-11,-6-1-18,-3 3-33,-1-8-145,10-13-26,1-12-131,2-14-448</inkml:trace>
  <inkml:trace contextRef="#ctx0" brushRef="#br0" timeOffset="14578.2936">9202 11358 1030,'0'0'299,"0"0"-116,0 0-37,0 0-15,42-73 21,-62 71-87,-18 2-43,-13 10-22,-12 18-8,-4 12 7,-3 17-8,7 25 3,14-6-9,19-5 9,22-13-11,8-19 4,13-3-9,15 1 1,9-15-2,11-11 15,10-11 8,2-1 0,-3-23 9,-7-11-9,-10-23-1,-20-22 0,-16 1-17,-4 7-51,-18 14-7,-5 20 47,-3 6 25,-2 6-5,4 14 5,3 12 2,5 12-23,5 24 2,8 12 10,3 10 7,6 4 5,17-3 0,4-5-18,26-13 9,-8-14-186,-3-19-392</inkml:trace>
  <inkml:trace contextRef="#ctx0" brushRef="#br0" timeOffset="14783.4585">9673 11909 1400,'0'0'291,"0"0"-126,0 0-129,0 0-31,0 0-5,84 75-9,-74-42 9,-2 4 7,-6-1-7,-2 11-23,-5-11-82,-4-12-222</inkml:trace>
  <inkml:trace contextRef="#ctx0" brushRef="#br0" timeOffset="15735.681">9800 11476 639,'0'0'272,"0"0"-131,0 0-42,107-51-14,-65 26-17,3 3 9,0 0-7,6 3 7,3 1-26,-1 6 10,2 2-13,2 6-32,-7 4 17,-6 0-11,-13 18-22,-9 12 0,-13 10 10,-9 10 8,-1 4-11,-19 1 5,-5-3-5,-3-7 2,5-9-8,4-8 7,5-11-7,5-9 5,6-7-5,3-1 39,0-8-8,12-15-22,14-14-10,4-7-10,5-6 9,-3 2 0,-4 7 0,-6 9 0,-9 10 0,-3 11-1,-6 8 2,-2 3-9,-2 11-18,0 15 18,0 9 0,-6 8 9,-2 6 0,4 1 4,1-4 4,3-4-16,0-4 10,22 5-4,-1-11-93,6-14-431</inkml:trace>
  <inkml:trace contextRef="#ctx0" brushRef="#br0" timeOffset="15912.8025">10973 11791 1315,'0'0'520,"0"0"-367,0 0-108,0 0 0,0 0-18,51 75-15,-42-35-3,-9 29-9,0-10-148,0-15-424</inkml:trace>
  <inkml:trace contextRef="#ctx0" brushRef="#br0" timeOffset="16353.8301">9263 12968 664,'0'0'568,"0"0"-335,0 0-3,94-71-57,-51 49 23,3 1-42,-2 2-40,-5 5-45,-4 2-7,-8 6-31,-1 6-22,-3 0-9,0 1-4,0 13-14,-1 1-58,8 2-100,-4-3-197,-4-12-491</inkml:trace>
  <inkml:trace contextRef="#ctx0" brushRef="#br0" timeOffset="16568.0627">9615 12709 1311,'0'0'346,"0"0"1,0 0-165,0 0-128,0 0-54,0 0-33,0 0 23,15 94 10,-8-36-37,-1 3-53,2 1-109,14 8-33,-1-16-166,6-16-511</inkml:trace>
  <inkml:trace contextRef="#ctx0" brushRef="#br0" timeOffset="17001.0253">10508 12749 1285,'0'0'210,"0"0"-38,0 0-71,0 0-36,0 0 19,0 0-55,0 0-29,-67 2-11,29 43 1,-4 6 1,9 5 2,6 0 6,11-1 0,13-4-17,3-8 18,22-9-18,15-12-1,11-12 0,4-10 10,4-3 8,-4-20 1,-10-9-1,-8-9-4,-15-18-28,-19-18-102,0 2-16,-13 7 108,-8 15 43,2 19 40,0 8 14,-4 7-22,-1 17-32,0 4 0,3 28 1,0 9 13,3 10-4,6-3-3,9-3-7,3-9 0,9-3 0,33-4-6,-5-10 6,2-10-380</inkml:trace>
  <inkml:trace contextRef="#ctx0" brushRef="#br0" timeOffset="17352.1354">11040 13148 728,'0'0'782,"0"0"-615,0 0-94,0 0-7,81-11-5,-65 12-45,-2 15-16,-3 6 1,-5 7-1,-6 5 6,0 2 10,-8 3-7,-12 0-3,-3-1 11,-2 1-15,-1-3-1,7-5-1,7-6 0,7-6-6,5-9 4,6-2 2,17-6 13,10-2 11,4 0-5,5 0-19,22-10-12,-12-2-182,-4-7-390</inkml:trace>
  <inkml:trace contextRef="#ctx0" brushRef="#br0" timeOffset="17811.0737">11455 12984 1219,'0'0'239,"0"0"-113,0 0-35,0 0 30,42-81-41,-21 75-40,4 6-40,4 0-1,1 1 0,-1 15-8,-5 7 8,-6 5-15,-9 9 7,-9 4-2,0 0 10,-13 4 1,-10-5 0,0-5 15,2-7-15,3-9-5,7-6 4,7-4 1,4-5-23,0-3-27,7-1 31,20-4 18,9-15-6,6-6-4,2-3-4,-5-3 6,-7 5 3,-9 4 6,-9 8 7,-8 6 34,-3 8-19,-3 0-22,0 14-9,-6 9-1,-4 10 9,0 3 1,4 1 0,2-1 11,4-2-11,0-4-8,24 1 8,0-9-18,4-13-333</inkml:trace>
  <inkml:trace contextRef="#ctx0" brushRef="#br0" timeOffset="18142.3384">12142 13369 593,'0'0'507,"0"0"-412,0 0-53,0 0 55,0 0-21,0 0-20,76 81-28,-51-55-9,1 3-3,3-5 24,-1-2 1,0-2 19,-4-3-9,-3-2-26,-5-3-12,-3-1-13,-2-2-2,-1-3 2,6-4 27,7-2 72,10 0 69,9-8-47,8-7-17,7-4-76,3 0-16,2-1-11,-5-1-1,-6 2-43,2-10-161,-11 5-122,-11-2-325</inkml:trace>
  <inkml:trace contextRef="#ctx0" brushRef="#br0" timeOffset="18414.0992">13080 13133 1520,'0'0'265,"0"0"-193,100 55-5,-45-4-8,6 24-8,-7 27-4,-18 10 9,-31 6-43,-25 0-3,-56-6-8,-45 6 7,-43-5-8,-29-15-1,-2-26-107,48-28-253,40-32-634</inkml:trace>
  <inkml:trace contextRef="#ctx0" brushRef="#br0" timeOffset="19441.0971">7459 10943 591,'0'0'113,"0"0"-44,0 0-69,0 0-32,0 0 19,0 0 11,-14-3 1,14 3 0,-2 0 1,-1 0 26,-1 0 84,1 0-51,-1 0-14,0 0-6,-2 0-22,-3 0-16,-5 0 1,-2 0-2,-5 0 0,-2 0 12,-2 0-3,-1 0 21,-1 2 11,2 4-17,-2 4 1,5 0-19,0 1-6,3-1-6,3 0 6,1 0 1,-3 4 0,0 6-2,-25 22 1,6-4-1,1-10-281</inkml:trace>
  <inkml:trace contextRef="#ctx0" brushRef="#br0" timeOffset="20057.9829">13469 13706 477,'0'0'74,"0"0"2,0 0-32,-95 0 26,73-5-39,3 1-31,2-2 5,3-1-5,-1-4 2,5-2 17,1-1 56,2-1 0,0-1 38,1-1 25,3 1 51,0-1 67,2-2 29,1 1-54,0-1-35,1 3-44,8 2-49,4 7-73,4 2-15,10 5-15,9 0-1,11 9-18,3 9-78,2 3-118,-13-2-352,-14-11-288</inkml:trace>
  <inkml:trace contextRef="#ctx0" brushRef="#br0" timeOffset="20213.1501">13111 13822 857,'0'0'556,"0"0"-440,101 14-84,-29 0-23,18 5-9,9-2 0,-16-3-67,-22-14-324</inkml:trace>
  <inkml:trace contextRef="#ctx0" brushRef="#br0" timeOffset="20559.4133">14050 13494 1416,'0'0'313,"0"0"-142,0 0-55,0 0-85,-105-61-21,48 61-10,-20 34-35,-15 28 12,-6 29 6,15 10 3,30-12 6,31-23 8,22-28-22,5-11-8,23-4 9,26-6 2,28-14 10,0-3 8,-5-16 1,-12-16 12,-24-9 22,5-22 31,-8-23-26,-17 5-38,-18 9 30,-8 16-31,-28 24-85,-23-7-140,4 8-159,11 7-494</inkml:trace>
  <inkml:trace contextRef="#ctx0" brushRef="#br0" timeOffset="20778.6456">14697 13447 1450,'91'3'402,"-6"6"-150,-39 15-25,-13 15-108,-8 34-67,-25 41-31,-38 19 3,-64 9-1,-50-4-2,-38-9-4,-33 0-17,-19-20-76,51-36-159,41-40-490</inkml:trace>
  <inkml:trace contextRef="#ctx0" brushRef="#br0" timeOffset="21609.5898">6886 10827 449,'0'0'65,"0"0"163,0 0-69,0 0-23,0 0-15,-99-38-35,77 28-21,-1 2 8,1-1 53,-2 7-42,4 2-39,-2 14-44,-8 19 1,-11 31 8,-12 37 38,-12 45 12,-5 33 9,7 21 2,11 8-21,27-7 6,25 0-46,37-9 14,45-7-24,44-22-19,42-31-231,-29-45 30,4-43-45</inkml:trace>
  <inkml:trace contextRef="#ctx0" brushRef="#br0" timeOffset="47796.9566">7251 3510 557,'0'0'516,"0"0"-369,0 0 11,0 0-43,0 0-8,0 0 36,-17-46 87,10 27-122,-2-6 21,3 0-36,-3-6-33,0 0-33,-3-5-16,-4-1-10,-7 3 1,-2 0-2,-6 4 0,-2 6-2,-6 4 2,-7 5-6,-2 6 5,-3 5 1,-4 4 6,3 0-6,1 13-1,4 8-12,5 6 12,5 5 1,7 7-2,9 7 2,6 5-6,11 5 0,4 3 5,3 5 1,17 1-1,9 10-1,5 17 1,2 15 1,-5-9 0,-10-17 8,-10-26-17,-6-14 19,-3 3-8,-2 4-2,0 3-5,-9-7 5,-15-4 12,-7-6-12,-8-4-1,-10-2-88,-36-3-203,9-6-215,10-14-230</inkml:trace>
  <inkml:trace contextRef="#ctx0" brushRef="#br0" timeOffset="47988.1899">6232 4087 1239,'0'0'236,"0"0"10,0 0-46,89-94-74,-47 68-35,6 9-67,1 6-24,-1 9-99,10 0-176,-13 2-92,-10-7-1015</inkml:trace>
  <inkml:trace contextRef="#ctx0" brushRef="#br0" timeOffset="48345.8796">7257 3282 1038,'0'0'355,"0"0"-129,0 0 43,0 0-115,0 0-50,-15-75-6,12 73-63,1 2-35,-6 0-9,-6 17-40,-10 13 4,-10 14 23,-15 22 22,-7 25-9,-3 23 8,5 9 1,15 0 57,16-13 10,19-30-23,4-16-7,0-19 2,11-6-14,10 5 6,7 2-21,6-1-9,6-6-1,1-11-51,-1-15-160,-10-9-332,-11-7-187</inkml:trace>
  <inkml:trace contextRef="#ctx0" brushRef="#br0" timeOffset="48863.4773">7163 3727 1257,'0'0'290,"0"0"41,0 0-130,0 0-76,0 0-94,109-75-23,-73 64-8,-2 1 0,0 3-25,-7 1-58,-5 6-23,-4 0 33,-4 0 38,-4 16-48,-4 7 32,-6 11 29,0 7 14,-3 7 7,-8 0-6,3-4 7,0-7-1,1-7 0,7-10-7,-3-7-16,3-6-46,0-7-18,0 0 78,3-8 10,10-15 16,4-9-16,-1-4 0,5-5-9,-3 7-13,1 3 15,-4 7 7,-2 9-1,-5 5 11,-2 7 2,-1 3-12,0 10-6,-2 15 6,0 11-12,-1 8 22,1 4-10,0-3 1,1-4-1,4-9-2,1-7-8,-2-8 20,1-5-22,-1-7 24,0-5-24,-3 0-17,0-5-216</inkml:trace>
  <inkml:trace contextRef="#ctx0" brushRef="#br0" timeOffset="49174.3135">7649 3399 1169,'0'0'834,"0"0"-563,0 0-199,0 0-67,0 0-4,88 18 12,-39 11-13,3 10 0,1 26 0,-4 28-9,-9 32-21,-13 6-2,-17-10 13,-10-29 5,0-37 13,0-13-5,-7-5-3,-3-1-22,-9 3-57,-19 0-69,2-11-102,3-16-232</inkml:trace>
  <inkml:trace contextRef="#ctx0" brushRef="#br0" timeOffset="49456.9424">8461 3724 825,'0'0'315,"0"0"-163,0 0-67,0 0 46,92 0-19,-61 0-1,2 0-56,3 0-27,-5 1-27,-11 15-1,-4-2-158,-15-2-214</inkml:trace>
  <inkml:trace contextRef="#ctx0" brushRef="#br0" timeOffset="49623.0849">8650 4065 1273,'0'0'537,"0"0"-388,91-27-96,-45 17-44,11 7-9,-14 3-89,-11-5-463</inkml:trace>
  <inkml:trace contextRef="#ctx0" brushRef="#br0" timeOffset="50709.0587">9628 3191 555,'0'0'556,"0"0"-346,0 0-40,0 0-30,3-81-66,-1 69-1,-1 4-34,1 2 27,-2 2-44,0 3 38,0-1-10,0 2 14,0 0-47,0 0-2,0 0-15,0 0-39,0 0-20,1 0-87,0 0 59,3 3 42,-3 1 10,1-1-28,-1-3 62,1 0 0,-2 0 1,0 0 9,0 0 104,0 0 95,0 0-23,0 0-73,0 0-55,0 0-22,0 0-8,0 0 11,0 0 10,0-3-8,0-2-4,3-1 17,-3 2-13,0 2-17,4-1 1,-4 2-21,0 1-2,0 0-2,0 0-16,3 1-34,3 15-65,2 7 92,2 9 18,3 8-1,0 6 6,3 2 0,-3 2 1,2-2-1,-3-3-1,-1-7-4,-1-7 0,-4-7-27,-1-7 10,-3-5-1,0-7-28,-2-2 12,0-2 40,0-1 2,0 0 4,0 0-6,0-9-3,-3-13-225,-5 1-390,4-4-499</inkml:trace>
  <inkml:trace contextRef="#ctx0" brushRef="#br0" timeOffset="51230.7429">9270 3906 819,'0'0'734,"0"0"-458,0 0-154,0 0-64,0 0 45,0 0-71,0 0-24,55 3-8,-14-3 0,20 0-2,33-4 2,45-12 8,31-1 12,33-5 31,19 0-8,18-1-7,24-2 5,20-1-41,14-4 0,-3 2 0,-18 3 0,-33 4 24,-42 3-23,-39 2 19,-45 2 37,-40 4 13,-32 3 18,-20 2-12,-7 2-21,-5 1-26,-3 0-22,-10 2-7,-1 0-25,0 0-44,0 0-53,0 12 24,0 5 0,-12 2-153,-24 3-73,2-5-70,0-15-415</inkml:trace>
  <inkml:trace contextRef="#ctx0" brushRef="#br0" timeOffset="51919.5101">9455 4791 857,'0'0'149,"0"0"-42,0 0-71,0 0 11,-50-84 63,42 65 52,4-1-46,1 0-2,0 0 76,3 3 36,-3 5-96,1 2-46,-2 1-57,1 2-7,0 1 11,0 1 1,1 0-3,1 4 1,-1 0 0,2 1-20,0 0-10,0 0 0,0 4-6,0 14-29,0 14 21,3 21 14,5 28 0,4 31 0,3 6 0,-2-16 8,-2-29-11,-2-28 10,-1-9 0,1 6-7,-1 1 2,-2-2-2,3-7 0,-6-11-1,0-7 1,-2-6 8,1-6-8,-2-2 0,0-2-83,0 0-115,-8-5-81,-2-10-302</inkml:trace>
  <inkml:trace contextRef="#ctx0" brushRef="#br0" timeOffset="52172.071">9678 5088 1318,'0'0'854,"0"0"-629,0 0-56,0 0-97,95-65-24,-40 47-20,8 1-7,1 3 3,-4 6-23,-10 1-2,-8 7-21,-10-2-27,-7 2-14,-9 0-16,-6 0-154,-10 0-101,-2 2-59,-10-2-102</inkml:trace>
  <inkml:trace contextRef="#ctx0" brushRef="#br0" timeOffset="52452.4713">9952 4707 1393,'0'0'694,"0"0"-365,0 0-125,0 0-113,0 0-82,0 0-9,0 0-23,-10 20-5,10 14 22,0 11 6,0 19-1,0 19-6,0-7-2,0-6 9,0-12 0,1-14-15,5 2-23,2 3-4,3-7-38,2-7-33,1-5-95,10-12-62,-6-8-134,4-10-394</inkml:trace>
  <inkml:trace contextRef="#ctx0" brushRef="#br0" timeOffset="52992.4664">10380 5029 1121,'0'0'1057,"0"0"-794,0 0-146,0 0-69,0 0-25,0 0-23,0 0-14,-3 13-88,2 13 68,-1 7 25,1 4 8,-1 2 1,2 0-1,0-3 1,0-2 0,2-4 0,7-7-12,4-6-12,4-7 8,5-7 14,5-3 2,9-8 12,5-19 6,1-11 0,-2-11-18,-5-19-20,-11 5-55,-13-3 33,-9 5 42,-2 17 56,-10 5 39,-6 14-46,-8 11-28,-6 14-15,-3 4 5,-5 24-11,2 15-19,1 8 17,6 7 2,8 2 10,5-5-3,9-1-5,4-8-4,3-4 3,0-4-1,12-9 0,8-2 1,7-6 0,8-6 5,5-3 1,14-9-7,2-3 0,5 0-11,26-36-78,-17-1-145,-9-9-542</inkml:trace>
  <inkml:trace contextRef="#ctx0" brushRef="#br0" timeOffset="53362.1006">10374 4381 823,'0'0'655,"0"0"-431,0 0 257,0 0-236,0 0-63,0 0-95,0 0-70,-10-22-17,62 22-6,33 0 6,31 0 7,-5-2-1,-26 0-6,-31-1 1,-29 1-1,-4 2-7,-8-1-24,-28 1-47,-21 0-112,-20 0-619</inkml:trace>
  <inkml:trace contextRef="#ctx0" brushRef="#br0" timeOffset="55757.769">11413 3745 1028,'0'0'110,"0"0"11,0 0-106,0 0 149,0 0-66,0 0-74,-42 40-16,10 21 19,-10 32 25,-11 32 31,2 10 15,12-4-44,19-20-36,20-23-12,1-6 7,17-14-7,2-15-6,-3-13 0,2-7-16,16 7-67,-1-7-106,0-8-320</inkml:trace>
  <inkml:trace contextRef="#ctx0" brushRef="#br0" timeOffset="56260.705">11529 4006 1521,'0'0'397,"0"0"-73,0-75-129,0 58-121,0 8-32,0 4-32,0 5-10,0 0-1,-4 0 1,-12 16-40,-12 11 0,-11 14 29,-3 6 5,0 6-1,6 1 5,6 1-8,10-2-3,7-3 2,8-4 10,5-7 0,0-6 1,17-6 0,1-9 0,7-9-8,8-9-2,3 0 9,5-18 1,0-15 0,-2-10 0,-8-12-19,-9-6-75,-9-2-53,-8 2 22,-5 8 49,0 10 76,-5 14 124,-3 9 28,-1 15-57,-1 5-95,-3 7-8,0 16-8,-2 5 6,6 1 2,3-1-24,6-4-1,0-4-20,1-3-79,15 0-29,-2-3-45,-2-8-319</inkml:trace>
  <inkml:trace contextRef="#ctx0" brushRef="#br0" timeOffset="56669.3463">11887 4475 1028,'0'0'376,"0"0"-78,0 0-56,0 0 21,85-54-124,-72 28-104,-1-2-15,-6-4-12,-5 0-6,-1 3-2,0 4 0,-13 3-1,-3 7-5,-5 7 4,-3 6-13,-2 2-25,-2 11-28,1 11-49,4 7 19,9 3 38,5 0-2,9-3 12,0-5 8,12-5 26,9-8-19,4-8 22,4-3 5,-2-6 16,-1-13 44,-5-3 7,-8-6 1,-3-2-26,-7 1-27,-3 2 12,0 6-19,-26 13-31,-1 5-196,0 3-357</inkml:trace>
  <inkml:trace contextRef="#ctx0" brushRef="#br0" timeOffset="56919.268">12088 3993 1731,'0'0'237,"0"0"90,0 0-213,0 0-74,92-55-40,-35 50-6,21 0 5,23-2-15,-7 2-2,-15-2-1,-18 3-18,-29 1-92,-19 1-112,-5 2-138,-8-3-453</inkml:trace>
  <inkml:trace contextRef="#ctx0" brushRef="#br0" timeOffset="57157.186">12285 3875 993,'0'0'543,"0"0"-70,0 0-118,0 0-157,0 0-83,0 0-56,0 0-59,31-33-17,-23 54 5,2 5-1,-1 13-5,-4 6 18,-2 3-8,-3 2 7,0-4-37,0 0 4,0-7-33,0 0-49,-6 2-173,-5-10-57,3-11-416</inkml:trace>
  <inkml:trace contextRef="#ctx0" brushRef="#br0" timeOffset="57684.2914">13017 3820 831,'0'0'1092,"0"0"-702,20-77-144,-17 58-140,-3 8-52,0 5-33,0 4-21,0 2-1,-14 3-50,-11 16-41,-10 11 65,-10 11 15,1 11-15,-1 7-7,8-1-24,9-2 9,10-5-32,12-8 26,6-7 11,1-7-15,22-9 29,7-9 7,8-11 22,13 0 1,4-16 1,3-13 52,-1-9-4,-9-18-2,-14-25-23,-16 2-24,-17 6-34,-1 9-11,-23 22 44,-7 6 1,-9 3-9,-5 16 9,2 13 3,1 4-3,3 18 0,8 11-22,11 9 20,11 0-14,8 1 1,0-5 8,19-5 7,11-4 0,6-8-9,7-8 19,5-4-17,-2-5 7,-6-1-72,-11-10-215,-12-6-500</inkml:trace>
  <inkml:trace contextRef="#ctx0" brushRef="#br0" timeOffset="57957.9613">13517 4173 1588,'0'0'555,"0"0"-244,0 0-106,0 0-97,0 0-73,0 0-35,0 0-12,9 10-61,-6 9 45,0 3-2,0 1-13,-1 4-23,-2 1-22,-11 11-169,-12-7-330,7-11-643</inkml:trace>
  <inkml:trace contextRef="#ctx0" brushRef="#br0" timeOffset="58643.2756">13532 3705 1549,'0'0'350,"0"0"-197,0 0-101,0 0-40,109-4 13,-53 3-24,4 1-1,0 0-8,-11 0 8,-6 5 4,-13 7-4,-14 6-16,-11 10-40,-5 11-10,-15 9 18,-13 8 12,-10-1 3,1-7-19,6-10-12,8-14 10,9-10 22,11-11 32,3-3 6,0 0 130,3-3 47,16-12-138,6-7-45,5-1 0,1-4-6,-1-1-10,-4-1-9,-4 2-60,-6 5 59,-5 8 26,-5 2 4,-3 9 56,-3 0 28,0 3-44,0 0-36,0 6-8,0 11-35,0 9 35,0 4-12,0 3 24,4-1-24,2-2 9,3-2 2,3-2 1,3 3-1,6 0-119,-6-7-197,4-10-660</inkml:trace>
  <inkml:trace contextRef="#ctx0" brushRef="#br0" timeOffset="58821.7693">14306 4215 1746,'0'0'567,"0"0"-486,0 0-69,0 0-12,0 0-2,0 0 2,40 88-26,-40-44-158,-7-7-144,-8-9-171</inkml:trace>
  <inkml:trace contextRef="#ctx0" brushRef="#br0" timeOffset="59309.865">14567 4051 1294,'0'0'538,"0"0"-221,0 0-155,0 0-64,0 0-42,0 0-17,0 0-26,46-4-11,-13-4 32,11 1-25,11 3 3,6-3-11,1 4 1,-3 1-2,-12 2 0,-14 0-44,-12 0-41,-11 0 29,-7 0-50,-3 0 67,0 0-25,-25 0-42,-5 0-379,-1-3 85</inkml:trace>
  <inkml:trace contextRef="#ctx0" brushRef="#br0" timeOffset="59541.3977">14795 3837 1400,'0'0'333,"0"0"161,0 0-300,0 0-30,0 0-109,0 0-55,0 0-43,3 43 28,5-11 6,2 6-14,-1 1-31,-3 0 2,-1 0-109,-5 12-33,-5-9-119,-7-6-83</inkml:trace>
  <inkml:trace contextRef="#ctx0" brushRef="#br0" timeOffset="60007.1223">15696 3756 2102,'0'0'244,"0"0"-106,16-101-60,-16 67-42,-8 8-19,-21 6-17,-10 9-9,-11 11 3,-10 0-11,-5 23-8,0 11-5,-8 25-1,6 23-21,15 15 8,17-6-56,26-20-16,9-25-8,14-22-18,15-1 41,7-3 35,15-8 44,6-9 15,4-3 0,-1-15 7,-8-10 6,-12-10 6,-11-19 42,-19-21-9,-8 3-13,-2 6 24,-10 9 55,-3 23 89,-4-1-25,3 6-76,1 9-50,4 9-47,4 8-2,2 3-15,1 7-49,2 16 12,0 9-25,0 10-94,8 27-86,6-11-59,5-12-297</inkml:trace>
  <inkml:trace contextRef="#ctx0" brushRef="#br0" timeOffset="60324.5549">15948 4045 1610,'0'0'357,"0"0"-159,88 0-110,-49 7-40,-2 6-33,-6 7-14,-8 2 19,-14 5-20,-9-1-27,-7 5 27,-22-4-28,-5 1 27,1-6-14,4-5-14,11-3 12,6-10 17,8-1 0,4-1-4,0-2 4,0 0 0,6 0 2,15 0-10,12-2 18,27-8-23,43-7-45,-9-2-162,-6-3-292</inkml:trace>
  <inkml:trace contextRef="#ctx0" brushRef="#br0" timeOffset="60774.1032">16512 3811 1500,'0'0'563,"0"0"-232,0 0-114,0 0-84,0 0-73,0 0-60,0 0-19,27-20-17,-2 36 11,5 5-20,-2 6-7,-1 3 12,-8 5 10,-6 3-7,-10 2-21,-3-1-16,-14-2 8,-8-5 31,-1-6-12,7-9 41,2-6 5,7-5 1,6-5-1,1-1 3,0 0 98,0 0 0,6-1 7,13-14-66,9-2-32,10-10-9,5 1 0,2-3-1,1 2 1,-6 5-1,-7 3 1,-10 6 0,-7 6 0,-6 7 16,-1 0-16,-5 17-13,-2 5 8,-2 6-1,0 5-3,-6 2-28,-11 3-46,-11 10-173,3-9-224,10-13-118</inkml:trace>
  <inkml:trace contextRef="#ctx0" brushRef="#br0" timeOffset="61090.5811">17025 4213 1587,'0'0'659,"0"0"-462,0 0 1,0 0-86,0 0-96,0 0-16,0 0-82,29 16 37,-18 2 8,0 3-18,-2 3 6,1 0-2,-1-4 31,0-1 3,3-6-9,2-2 26,5-4-6,9-7 16,8 0-8,9-2 12,9-12 15,2-3 32,4-3-20,-2 0-10,-9-2-23,-6 2-7,-13 1-2,-10-1-32,-8-12-117,-5 6-553,-1 1-624</inkml:trace>
  <inkml:trace contextRef="#ctx0" brushRef="#br0" timeOffset="61487.8028">17564 3933 1549,'0'0'473,"0"0"0,0 0-296,0 0-25,0 0-71,0 0-74,0 0-7,64-48-53,-20 63 18,10 5-38,12 1-19,1 1-5,0-4-10,-3-7-102,-10-10-28,-15-1-23,-17-9 5,-20-12-29,-4-3-101,-28-1 285,-7 0 100,-6 3 133,2 1 158,9 2-6,6 3 0,9 3 199,6 6-216,6 1-98,4 5-100,1 1-63,0 0-7,0 16-41,0 11 8,7 12 10,4 8-23,4 4-37,10 16-111,-5-14-180,7-19-270</inkml:trace>
  <inkml:trace contextRef="#ctx0" brushRef="#br0" timeOffset="61669.4411">18408 3906 2220,'0'0'173,"0"0"-91,0 0-41,0 0-41,0 0 0,0 0-52,0 0-412,58 18-144</inkml:trace>
  <inkml:trace contextRef="#ctx0" brushRef="#br0" timeOffset="61850.8033">18796 3880 2013,'0'0'247,"0"0"-47,0 0-111,0 0-40,0 0-40,0 0-9,0 0-117,100-2-237,-74 19-447</inkml:trace>
  <inkml:trace contextRef="#ctx0" brushRef="#br0" timeOffset="62028.4924">19292 3933 1850,'0'0'347,"0"0"-85,0 0-115,0 0-49,63-78-54,-54 75-44,3 3-85,8 20-97,-3 3-423,7-9-463</inkml:trace>
  <inkml:trace contextRef="#ctx0" brushRef="#br0" timeOffset="62226.4367">19773 3914 1795,'0'0'531,"0"0"-385,0 0-108,0 0-38,0 0-43,0 0-298,0 0 30,23 20-29,-17-1-32,5-9-519</inkml:trace>
  <inkml:trace contextRef="#ctx0" brushRef="#br0" timeOffset="62605.0281">20126 3219 1800,'0'0'322,"0"0"-50,0 0-174,0 0-86,0 0-12,0 0-74,98 61 51,-45 26-2,1 44-19,-17 33-63,-28 12 31,-21 0-10,-31-13-91,-16-17 56,-14-18-53,12-38-116,0-31-42</inkml:trace>
  <inkml:trace contextRef="#ctx0" brushRef="#br0" timeOffset="72505.4764">3725 6757 484,'0'0'92,"0"0"222,0 0-4,0 0-175,0 0-51,0 0 37,16 0-21,-16 0 10,3-3-33,-3 1-40,0-1 2,3-1-2,-3-1 4,0-5 30,2 0-19,-2-7 22,0-7-63,1-9 1,-1-9 2,3-20 12,5-24-17,6-29 0,3-10-8,2 4 0,-1 14 5,-4 31 1,-7 20 5,-2 16-6,0 3 0,-3-1 3,-1-1-9,-1-2 1,0 9 6,0 5-7,0 7-11,-8 6-3,2 7-5,-5 3-4,-2 4-47,-4 0-103,-6 2 86,4 9-18,-3 0 36,1 1 7,3 2 0,0 0-44,1 1 0,2 0-49,-2 0-33,4-3 39,0-2 54,2-3-11,4-2 75,3-3 31,3-2 21,-1 0 95,2 0 14,0 0 24,0 0 74,0 0-109,-2 0-79,1 0-40,-3 0-10,-3 5 10,-4 1-16,-2 2 10,2-3 5,4 2 1,1-2 0,4-2-1,0-3-3,2 0 4,0 0 4,0 0 5,10-9 186,8-11-133,12-7-54,3-5-8,5-4-13,1-3 13,-3 3-2,-2 2-4,-4 2-3,-2 6 9,-2 1 0,-7 6 0,-4 3 0,-2 4 1,-5 6-2,-4 3 1,1 3-2,-1 0-7,3 1-20,1 9 10,3 2 12,0 5-6,-3-1 12,1 3 1,0 1-2,3 0-5,1 0 7,4 4-8,3-4 7,6 2 0,4-1-5,0 0 6,1-4 1,-4 3 1,-5-6 3,0 1-5,-7-2 0,-4-2 0,1 0 0,-8-3-8,-1 1 7,-3-1-14,0-1 8,-4 0-9,-14-1 16,-6 3 34,-13-1 17,-5 1-26,-9-1-8,-7-1 17,-3 0-33,-2 0 0,2-1 5,5 0-6,6 1 0,6 2 0,-6 11-35,14-1-121,6-7-232</inkml:trace>
  <inkml:trace contextRef="#ctx0" brushRef="#br0" timeOffset="92750.1808">6847 4646 152,'0'0'50,"0"0"-35,0 0 3,0 0 98,0 0-28,0 0-75,-30 11-13,24-8-54</inkml:trace>
  <inkml:trace contextRef="#ctx0" brushRef="#br0" timeOffset="92961.8519">7024 4573 93,'0'0'0</inkml:trace>
  <inkml:trace contextRef="#ctx0" brushRef="#br0" timeOffset="93253.0441">6784 4584 385,'0'0'151,"0"0"-119,0 0-30,0 0 58,0 0-17,0 0-30,0 0-12,18 0 0,-15 0-1,-1 0 0,0 0-10,-2 0-12,0 9-54,0-2 55,-6-1-97</inkml:trace>
  <inkml:trace contextRef="#ctx0" brushRef="#br0" timeOffset="93696.6105">7849 4495 530,'0'0'135,"0"0"-28,0 0-10,0 0-60,0 0 10,0 0 39,0 0-41,0-24 43,0 20-12,2 1-39,-2 2-25,0 1-12,0 0-52,0 0-152,0 0 7,-4 5 101,-8 5-13,-4-5 8</inkml:trace>
  <inkml:trace contextRef="#ctx0" brushRef="#br0" timeOffset="94111.7601">7751 4441 818,'0'0'237,"0"0"-93,0 0-90,0 0-54,0 0 0,0 0 0,0 0-16,49-38-184,-49 40 76,0 5 78,0 2 1,-3-1 34,0-1-5,3-2-16,-3-3-24,3 0 5,0-1 25,0-1 6,0 0 10,0 0 8,0 0 2,-2 0 69,1 0 83,-1-1-24,1-5 7,1-1 2,0 0-66,0-1-58,0 5 16,0 0-23,0 3-6,0 0-29,0 0-56,1 0-38,2 6-23,-3-3-119</inkml:trace>
  <inkml:trace contextRef="#ctx0" brushRef="#br0" timeOffset="104401.3896">17173 3650 669,'0'0'82,"0"0"60,0 0-93,0 0-1,0 0 5,73-75 11,-33 62-15,7-1-13,5 0-14,0 2-15,-9 0 21,-4 2 46,-14-1 34,-4 5 16,-8-1-59,-7 4 34,-3 0-39,-1 1-22,-2 2-20,0 0-2,3 0-15,0 0 1,3 0-2,9 5-6,8 6-3,13 7 8,8 5 0,9 2 0,4 5 0,3 4 0,1 4 0,3 11 0,5 17 0,-11-2-2,-4 7 2,-10 0-8,-15-10 9,-2 5 0,-11-3 6,-10-5-15,-6-7 15,-5-2-12,-18-4 6,-9-4-1,-4-3 1,-2-2-1,-1-2 1,-1-3-1,-5-1-30,-15 0-45,-22-1-77,9-7-61,17-13-300</inkml:trace>
  <inkml:trace contextRef="#ctx0" brushRef="#br0" timeOffset="104877.4475">17788 3863 626,'0'0'107,"0"0"-47,0 0-12,-3-72 18,1 55 30,-1 0 28,1 3-7,-1 3-27,2 1-4,1 1 18,0 4 16,0 1 12,0 2-42,0 2-27,0 0-58,0 0-5,3 3-14,12 14 12,9 8 1,11 12 0,9 11-5,11 9-3,6 4 17,2 3-16,-1-2 11,-6-1-3,-9-3 2,-15-3-2,-18 0 0,-14-3-14,-17-1-13,-41 4-3,-38 7 19,-38 6 3,-22 1 7,-1-1-8,9 1-42,47-20-57,29-13-158</inkml:trace>
  <inkml:trace contextRef="#ctx0" brushRef="#br0" timeOffset="189306.0363">12301 7195 333,'0'0'1,"0"0"15,0 0 60,0 0 58,0 0-102,0 0 45,-79-49-12,65 39-40,-3 3-24,-2 4-2,-5 3-2,4 6-41,4 3-62</inkml:trace>
  <inkml:trace contextRef="#ctx0" brushRef="#br0" timeOffset="189702.1972">11606 7240 538,'0'0'49,"0"0"-34,0 0-14,0 0 13,0 0 112,0 0 25,0 0 115,6 13-51,24-10-112,39-2-55,52 0-12,38 3-10,38-3-4,24 3 3,4 6-15,0 5-9,-7 8-1,-23 4-31,-27 0-43,-36-10-90,-48-8-106,-41-9-358</inkml:trace>
  <inkml:trace contextRef="#ctx0" brushRef="#br0" timeOffset="189887.6656">11546 7632 753,'140'0'347,"61"0"-285,67 2-62,35 9 0,-8-2-9,-13 1-23,-75-5-60,-62-5-57</inkml:trace>
  <inkml:trace contextRef="#ctx0" brushRef="#br0" timeOffset="190258.6721">13248 6711 1230,'0'0'231,"0"0"-118,0 0 26,0 0-139,0 0-56,0 0 36,85 38 0,-44 9 20,23 20 6,27 32-6,14 38-6,-5 17 6,-28 7-7,-44-5-29,-39-20-22,-58-2-57,-41-9 31,-29-20-48,25-34-63,22-30-77</inkml:trace>
  <inkml:trace contextRef="#ctx0" brushRef="#br0" timeOffset="190636.6776">12644 6764 796,'0'0'327,"0"0"-138,0 0-64,0 0-93,-162-27-30,31 61 16,-20 22 4,-9 21-3,7 21-12,18 20 14,17 8-14,30 5-5,41-1 4,38-6-6,27-3-10,53-5-2,58-6-22,72-13-9,-22-28-54,20-31-210</inkml:trace>
  <inkml:trace contextRef="#ctx0" brushRef="#br0" timeOffset="191283.1293">14885 8121 935,'0'0'0,"0"0"-127</inkml:trace>
  <inkml:trace contextRef="#ctx0" brushRef="#br0" timeOffset="193496.4864">9640 7366 510,'0'0'263,"0"0"-169,0 0-39,0 0 117,0 0-17,0 0-2,0 0-39,-70-51-46,70 41 5,2-1-43,21-8-11,13-4-19,25-13-1,35-9-6,47-11 7,36-5 0,29 6 47,25 1-28,17 6-3,38 3-15,26 3 1,31 2 15,29 5-17,17 5 2,13 7-2,9 11 0,-10 10 1,-24 2 0,-36 18 0,-55 7 8,-54 4-8,-55-2 7,-60-4-7,-45-5-2,-35-5 1,-20-2-9,-6-2 9,-2-1-75,-11 1-40,0-4 60,-30 0 33,-27-1 9,-4-1 7,-9 0-32,-30-1-60,31 0-105,4-2-68</inkml:trace>
  <inkml:trace contextRef="#ctx0" brushRef="#br0" timeOffset="193944.2017">14849 6590 1081,'0'0'69,"0"0"43,0-77 2,4 52-14,1 6-31,1 3-43,-2 8-18,4 3-8,-2 5-10,6 2-53,5 15 33,9 12 17,5 8 12,8 8 1,3 6-1,10 4 2,-1 4 1,-3 2-2,-4 2-8,-8 12 8,-11-7 0,-14 1 0,-11 0-7,-12-14-9,-39 3 4,-31-15-8,-27-20-6,-9-23 26,17-17 0,28-20 16,9-21 19,6-22 14,7-10 1,11-11-14,30 23 47,10 22-30,8 14-10,7 9-43,2-3-15,-17 1-50,0 5-66,-17 8-259</inkml:trace>
  <inkml:trace contextRef="#ctx0" brushRef="#br0" timeOffset="194608.4151">10986 6890 720,'0'0'103,"0"0"-67,-3-75-13,-5 46 0,-1 2 13,-1 3 28,3 2 57,0 4-28,3 5 14,2 4-55,2 4-40,0 2-12,0 3-18,0 0-32,0 0-16,-1 2 33,-8 8 20,-6 4 4,-13 6 9,-12 2-22,-25 9 22,-31 8 10,-27 11 34,-15 3-15,3-1 13,16-2-5,34-11-22,23-4-9,20-5-5,12 1-1,-2 4 0,5 6-6,7 3 5,14-5 0,6-3-11,22-4 2,32 1 10,37-3 18,29 3 34,10-7-20,-19-7-9,-32-9-14,-35-7-1,-12-3-7,-1 0 9,-3-13 34,-2-11 63,-8-13 63,-7-22-37,-11-33-44,0-25-71,-16-8-18,-4 9-104,3 31-48,8 32 25,2 20 52,-2 13 39,-29 20 36,1 0-22,-12 0-632</inkml:trace>
  <inkml:trace contextRef="#ctx0" brushRef="#br0" timeOffset="198391.4343">11439 6464 1467,'0'0'30,"0"0"-30,-19-101 9,-2 68-6,-4 10 4,-7-1-7,-4 7 1,-1-3 13,3 6 14,5 2 46,7 2-32,6 4-1,7 5-26,3 1-15,1 0-2,-2 0 1,1 10 0,1 6-9,5 10 9,7 10 1,36 20 13,42 29 3,60 32 2,40 13 8,32 5 14,17-4 6,7-4-8,6 0 9,-14-2-17,-34-8-23,-48-19-7,-57-22-6,-43-20-39,-27-23-77,-26-10-82,-14-8-23,-13-11-99</inkml:trace>
  <inkml:trace contextRef="#ctx0" brushRef="#br0" timeOffset="198583.9142">12644 6568 1855,'0'0'266,"0"0"-57,0 0-132,0 0-77,-16 165-28,-111 49 28,-71 58 0,-72 48-20,-44 38 11,-34 28-5,-7-6-157,85-96-190,73-102-679</inkml:trace>
  <inkml:trace contextRef="#ctx0" brushRef="#br0" timeOffset="255438.5142">20607 3747 522,'0'0'66,"0"0"32,0 0-28,0 0 29,-81-59-8,74 35 76,7-2-43,0 0-21,16-2-22,5 4-23,1 3-13,1 5 6,-4 5 10,-6 4-4,-2 2-9,-7 5-20,-1 0 10,-1 0 21,-2-2-11,1 2-7,5-2 29,10 1-24,13-3-45,27-2 16,30-1-15,-1 2-2,-5 2 0,-16 3-56,-19 0-63,-6 13-138,-11 4-65,-17-4-179</inkml:trace>
  <inkml:trace contextRef="#ctx0" brushRef="#br0" timeOffset="255634.2369">20738 3981 958,'0'0'398,"0"0"-197,0 0 45,0 0-12,0 0-126,0 0-35,116-42-21,-64 31-36,0 7-16,0 4-50,0 2-206,-11 13-64,-13-8-78</inkml:trace>
  <inkml:trace contextRef="#ctx0" brushRef="#br0" timeOffset="255940.8193">22317 2576 1835,'0'0'93,"0"0"52,0 0-47,-11-73-86,11 73-12,0 11-167,0 20 127,0 26 11,11 25 8,3 1 20,3-8 0,-1-10 1,0-21 0,1 5 0,0 6-10,0-4-18,-2 2-44,-5 1-46,-10 10-46,0-11-125,-1-22-441</inkml:trace>
  <inkml:trace contextRef="#ctx0" brushRef="#br0" timeOffset="256248.9943">21637 4021 1415,'0'0'150,"0"0"76,0 0-90,103-62-48,-39 33 19,35-5 0,45-4-62,40 4 6,28 4-49,21 7 13,10 7-15,28 0 7,18 4-7,-1 3-1,-28 4-6,-53 2-11,-73 3-3,-59 0-95,-53 0-59,-22 3-105,-12-3-274</inkml:trace>
  <inkml:trace contextRef="#ctx0" brushRef="#br0" timeOffset="256720.1546">21670 4534 806,'0'0'198,"0"0"67,0 0-91,55-100-55,-28 66 79,0 7 73,-3 3-91,-6 7-89,-5 6-36,-4 3-25,-4 6-29,-2 2-2,0 0-6,4 5-16,2 12-4,-3 9 8,1 7 8,-5 11-6,-2 6 6,0 6-1,0 3 5,-5 2 0,-4-3 6,2-3-17,1-6 11,0-6-8,3-10-23,2-8-14,1-5-58,0-9-39,3-11-56,10 0-20,3-11-10</inkml:trace>
  <inkml:trace contextRef="#ctx0" brushRef="#br0" timeOffset="256932.1483">22155 4509 1365,'0'0'249,"0"0"87,0 0-171,0 0-97,0 0-46,115-28-1,-32 18-11,0 3-10,-6 4-10,-12 1-62,-19 2-30,3 0-179,-8 0 17,-20 0-311</inkml:trace>
  <inkml:trace contextRef="#ctx0" brushRef="#br0" timeOffset="257186.4689">22276 4325 1275,'0'0'542,"0"0"-217,0 0-143,0 0-84,0 0-72,0 0-26,0 0-49,-9-12-90,9 32 87,0 8 30,0 9 15,-6 10-11,-11 8 12,2 5 0,-1 3 8,2-1-10,7-4 5,2-2-120,5-5-44,0 2-37,8-11-113,4-21-344</inkml:trace>
  <inkml:trace contextRef="#ctx0" brushRef="#br0" timeOffset="259418.5151">23008 4700 644,'0'0'103,"0"0"-43,0 0-42,0 0-5,0 0 75,0 0 49,0 0-59,-1 2-49,1-2-6,0 0 9,0 0-32,0 1-3,0-1-3,0 0 6,0 0 19,0 0 36,3 0 33,7 0 30,10-5 40,9-10-7,10-5-58,4-5-24,6-6 1,-2-3-34,0-4-29,-5-1-6,-4-3 5,-9 2 3,-5 3-8,-9 5 1,-5 3 12,-8 9-3,-2 3 12,0 6-13,-6 6-10,-13 5-7,-7 0-30,-8 14-32,-8 14 37,-7 9-6,1 9 25,1 5-3,5 2 16,10 0 6,8-5-6,8 1-7,10-3-7,6-2 14,0-2 0,18-3 10,9-5 15,10-3 2,12-6 25,8-5-5,3-9-20,3-8-27,12-15-30,-16-11-182,-11-12-402</inkml:trace>
  <inkml:trace contextRef="#ctx0" brushRef="#br0" timeOffset="260052.1448">23561 4207 796,'0'0'346,"0"0"-96,0 0-65,0 0 67,0 0-92,0 0-112,91-39-42,-57 37-6,3-1 0,-2 3 2,-5 0-2,-6 0-11,-5 0-50,-7 0-97,-9 0-36,-3 0-55,0 0-150</inkml:trace>
  <inkml:trace contextRef="#ctx0" brushRef="#br0" timeOffset="260483.0333">24322 4039 1386,'0'0'60,"0"0"14,0 0-51,0 0-14,0 0 1,0 0 16,0 0-17,-42-48-9,29 48-6,-5 8-4,0 7 4,-4 5-7,-2 5 13,4 4 0,-1 3-1,1 4-1,8 0-4,1-1 6,10-5-2,1-5 2,3-6 3,16-9 13,6-5 40,7-5 161,2-7-21,2-13-41,-2-6-86,-5-7-38,-9-2-13,-9-6-17,-11 1-1,-1 4-40,-56 10-79,4 12-255,-4 6-307</inkml:trace>
  <inkml:trace contextRef="#ctx0" brushRef="#br0" timeOffset="261311.7641">21439 5663 1156,'0'0'406,"0"0"-85,0 0-112,0 0-150,0 0-32,0 0 49,0 0-18,0-4-33,3 4-25,13 0-10,14 0-29,18 0-15,25 4-70,-9 7-174,-10-6-193</inkml:trace>
  <inkml:trace contextRef="#ctx0" brushRef="#br0" timeOffset="261479.3058">21393 5917 1031,'0'0'698,"0"0"-398,0 0-131,0 0-121,0 0-48,134-3 0,-12 3-9,9 0 6,-26 0-252,-32-2-515</inkml:trace>
  <inkml:trace contextRef="#ctx0" brushRef="#br0" timeOffset="261695.8633">22813 5264 1453,'0'0'629,"0"0"-526,0 0 29,0 0-132,0 0-29,0 0-59,0 0 50,71 36 37,-71 13 1,0 9-36,0 2-57,-15 27 10,2-18-73,1-15-161</inkml:trace>
  <inkml:trace contextRef="#ctx0" brushRef="#br0" timeOffset="261944.0252">22341 5920 1568,'0'0'657,"0"0"-563,133-17-81,16 6-13,45 5-7,37 1-15,22 1 13,9 1-14,14 0 2,-2-2 2,-16 0 7,-36 1-9,-58 3 11,-58 1-80,-49 0-266,-33 0-38,-19 0-449</inkml:trace>
  <inkml:trace contextRef="#ctx0" brushRef="#br0" timeOffset="262270.8406">22799 6324 1031,'0'0'380,"0"0"-129,0 0 30,0 0-82,0 0-57,0 0-75,0 0-63,34 4-4,-18 9-1,1 3-6,-5 8-5,-3 9-4,-3 9 15,-5 2 1,-1 5-15,0-3-1,-4-6-34,-3-4 16,-8 4-100,0-9-185,2-13-80</inkml:trace>
  <inkml:trace contextRef="#ctx0" brushRef="#br0" timeOffset="262473.2151">23305 6498 1945,'0'0'307,"0"0"-182,127-17-91,-61 8-19,6 3 11,3 2 10,-10 4-21,1 0-15,-13 2-65,-15 4-104,-24-5-350,-13-1 31,-1 0-633</inkml:trace>
  <inkml:trace contextRef="#ctx0" brushRef="#br0" timeOffset="262670.751">23685 6307 1549,'0'0'199,"0"0"122,0 0-87,0 0-86,0 0-24,0 0-63,0 0-61,-3-30-5,-3 46-94,-1 12 53,-5 14 17,-6 8-2,-2 11-46,-2 4-88,1 13-123,6-16-41,14-23-306</inkml:trace>
  <inkml:trace contextRef="#ctx0" brushRef="#br0" timeOffset="262852.9243">24370 6384 2169,'0'0'378,"0"0"-228,0 0-150,0 0-91,0 0 57,1 129 26,-13-35 2,-22 12-80,1-14-223,6-34-694</inkml:trace>
  <inkml:trace contextRef="#ctx0" brushRef="#br0" timeOffset="263172.7949">22432 7699 1692,'106'-42'641,"-3"9"-546,-30 20-45,-28 9-29,-11 3-21,1 1 0,3 0-11,1 0-17,-15 12-66,-11 2-379,-13-3-284</inkml:trace>
  <inkml:trace contextRef="#ctx0" brushRef="#br0" timeOffset="263330.6878">22517 7814 1557,'0'0'559,"0"0"-355,101-7-160,4-3-35,14 6-9,-1 3-5,-38 1-52,-24-6-634</inkml:trace>
  <inkml:trace contextRef="#ctx0" brushRef="#br0" timeOffset="263704.4057">23909 7442 2085,'0'0'256,"0"0"-132,0 0-11,4-75-74,-8 64-29,-13 7-10,-11 4-14,-13 9-77,-9 21 15,-8 11 29,0 11-5,6 7-28,10 2 15,15 0-2,12-6-33,15-10-49,9-11 3,22-14 98,13-12 48,9-8 46,4-20-19,1-10 49,-9-15-13,-9-6 47,-14-20 16,-11-18 21,-11 5-93,-4 11-8,0 15-3,0 23 3,0 7-5,-3 9-41,0 19-76,-6 24-616,-1 13 376,9-6-488</inkml:trace>
  <inkml:trace contextRef="#ctx0" brushRef="#br0" timeOffset="263846.2608">24259 7933 1450,'0'0'0,"0"0"-63,0 0-583</inkml:trace>
  <inkml:trace contextRef="#ctx0" brushRef="#br0" timeOffset="264402.5736">24978 7175 1800,'0'0'337,"0"0"-240,0 0-57,-43-91-40,24 75-24,-1 2 16,-1 5 7,2 1 0,-1 5-61,0 2-21,-1 1 33,1 0 24,2 0 26,5 0 2,0 1-2,1 7-9,-3 7-22,-2 9 30,-3 8 1,-3 8-23,1 5 13,-1 0-1,3 0 11,6-8 13,4-1-12,7-6 0,3-1-1,0-2-5,0 0 5,13-1 0,2-4-9,6-2-35,5-3 6,9-6 38,9-2 20,9-2 18,7 0 59,5 2-12,5 4 1,-6 6-33,-4 4-34,-12 10-10,-11 5-8,-10 6 10,-12 4-10,-12 2 24,-3-4-24,-21-1-1,-35-3-8,-52 0-23,-56-19-49,14-9-246,17-15-809</inkml:trace>
  <inkml:trace contextRef="#ctx0" brushRef="#br0" timeOffset="294290.9172">10711 542 738,'0'0'185,"0"0"-137,0 0-39,111-8-8,-80 8 1,-1 0 20,0 0 17,-4 0 18,-3 2 34,-7-1-22,-3 1-12,-6-2 56,-7 0 70,0-17 51,-7-10-176,-15-9-36,-11-8-9,-8-2-11,-9 4-2,-5 4 0,-4 9-8,-1 10 7,5 12-2,5 7-6,7 18-2,11 36-7,11 34 8,21 40 8,10 22 1,26 9 1,7 0 0,-4-8 1,-8-4-1,-13-10 12,-13-20-12,-5-29-1,-14-23-9,-13-24-214,-42-5 44,5-7-45,-2-14-61</inkml:trace>
  <inkml:trace contextRef="#ctx0" brushRef="#br0" timeOffset="294440.6963">10097 1355 1215,'0'0'250,"52"-91"-13,-9 46 0,25-4-135,31 5-33,-5 14-36,-7 10-29,-15 17-4,-19 6 0,24 26-239,-6 1-130,-11-12-263</inkml:trace>
  <inkml:trace contextRef="#ctx0" brushRef="#br0" timeOffset="294696.9317">11660 567 1352,'0'0'357,"0"0"113,0 0-369,0 0-48,0 0-32,0 0-21,-139-5-1,28 100-1,-7 31-7,13 21 9,32 7 1,34-12-1,26-7 0,13-15 0,13-30 0,15-26-6,6-20-7,5-11-23,13-2-71,34-14-111,-7-4-137,-12-13-309</inkml:trace>
  <inkml:trace contextRef="#ctx0" brushRef="#br0" timeOffset="295104.7452">11550 1105 565,'0'0'1017,"5"-112"-732,3 79-1,5 1-113,2 0-22,6 3-53,6 11-58,6 8-38,4 10-6,5 0-36,-6 21-41,-6 13-71,-11 23-8,-19 31 49,-14 21 65,-15-2 42,-3-25-1,12-31 5,10-28 2,5-6-2,3-7 2,2-9 12,0-6 260,24-35-91,22-31-123,2-3-58,-5 2-4,-8 14-17,-18 20-34,0 2 24,-2 6 23,-9 16 8,-2 8 1,-2 6-1,-2 8-157,1 21 32,2 15 93,2 9 26,2 5 4,3-4-4,7-6-14,2-7-118,8-24-59,-3-8-108,-3-9-269</inkml:trace>
  <inkml:trace contextRef="#ctx0" brushRef="#br0" timeOffset="295315.5103">12161 730 1735,'0'0'531,"0"0"-291,0 0-86,0 0-56,0 0-84,117 1-14,-47 70-30,-3 46-42,-18 23 32,-30 5-6,-19-10-17,-8-26-21,-18-27-11,-4-21-15,-4-18-28,-38 6-151,7-6 38,2-13-120</inkml:trace>
  <inkml:trace contextRef="#ctx0" brushRef="#br0" timeOffset="295673.3317">12977 621 1502,'0'0'537,"0"0"-252,0 0-106,0 0-125,0 0-54,0 0-26,0 0-7,48 31 23,-26 5 8,11 10-4,9 3-1,7 3-2,8 2 3,-1-1-6,-2 1-7,-11-5-20,-12-1-17,-16 0 13,-15 3 24,-29 18 19,-47 19 10,-1-6 18,0-7 14,10-12-10,22-19-20,0 6-12,3 6 0,11 22-63,10-14-408,18-20-129</inkml:trace>
  <inkml:trace contextRef="#ctx0" brushRef="#br0" timeOffset="296170.7521">14246 911 810,'0'0'620,"0"0"-352,14-92 110,-11 47-124,-3 1-92,0 1-68,-3 8-35,-9 9-33,-4 10-19,-7 12-7,-13 4-19,-7 23 4,-12 17 5,-3 21-4,8 17-9,23 17-34,22-8-22,9-21-1,26-26 2,6-22 36,17-9 42,8-9 1,11-7-1,3-40 12,-8-27-5,-21-1 18,-16 4 17,-23 12-4,-7 18-8,0 2 4,-10 9-7,-8 16-27,-3 14-39,-22 56-291,4 7-170,14-2-223</inkml:trace>
  <inkml:trace contextRef="#ctx0" brushRef="#br0" timeOffset="296334.8901">14607 1451 1107,'0'0'1084,"0"0"-812,0 0-148,0-75-48,0 60-58,0 9-18,0 3-23,1-2-163,8 2-455,8-11-199</inkml:trace>
  <inkml:trace contextRef="#ctx0" brushRef="#br0" timeOffset="296808.6409">15551 568 1763,'0'0'496,"0"0"-299,59-95-9,-48 67-117,-7 10-53,-4 8-18,-6 6-16,-23 4-74,-30 2-21,-23 20 50,-1 5 30,6-1 16,16 3-1,20-6 10,0 3-8,4 5 0,10 0 3,10 2-7,5 0-1,8-2-3,4-5-22,0-1 4,10-3 18,2-5 14,6-1 8,2-5 0,9-3 0,13-2 5,21-6 26,1 0-8,9 0-5,0 0-18,-16 0 12,1 0-6,-10 0 16,-8 14-15,-7 10-7,-5 6 1,-7 6 11,-9 5-7,-11-2-4,-1 1 0,-13-6 15,-15-2-3,-13-5-5,-27 6-7,-23 5-1,-11-12-77,16-4-579,38-22-742</inkml:trace>
  <inkml:trace contextRef="#ctx0" brushRef="#br0" timeOffset="297138.0466">17705 563 1905,'0'0'327,"83"-73"-159,-48 31-87,-5-1-33,-14 10-19,-8 5-14,-8 12-15,-1 10-1,-24 6-15,-16 4-38,-13 22 32,-21 24 12,-13 32 2,-1 43 7,16 25 1,30 17-9,35 6 9,16-20-1,25-10 1,1-23 0,-6-32 0,-8-31-1,-15-20-52,-5-15-39,-35-5-232,-7-4-53,-4-13-164</inkml:trace>
  <inkml:trace contextRef="#ctx0" brushRef="#br0" timeOffset="297291.4817">17274 1061 1367,'0'0'591,"0"0"-317,108-66-153,-23 52-65,26 14-46,-6 5-10,-18 22-12,-8 21-129,-35-11-427,-2-11-190</inkml:trace>
  <inkml:trace contextRef="#ctx0" brushRef="#br0" timeOffset="297880.2161">18334 996 1547,'0'0'389,"0"0"-33,18-106-111,-11 64-42,-4 8-58,2 10-63,-5 11-76,0 10-6,-5 3-51,-18 14-149,-18 15 127,-21 26 47,-12 24 19,8-2-12,11-6-65,27-12 9,20-20-4,8 2-53,1-7 25,32-10 55,28-21 52,4-3 69,6-23 23,2-18-5,-12-19 6,4-20-5,-19 2-34,-15 9-25,-14 11-9,-13 17-20,-1 2 0,-1 3 0,-2 17-1,3 10-5,5 9-102,8 9-141,10 17 148,10 12 90,9 10 0,1 5-5,3 2 12,-2 1 4,-3-2 7,-5-5-4,-8-11 16,-7-11-12,-12-12 24,-7-11 80,-5-4 52,0-16-4,-6-16-102,-5-12-56,1-6-1,2-4-1,8 1 1,0 1 0,11 4-18,14 6 1,8 6-9,9 13 2,7 8 2,2 13-11,2 2-2,-2 15-32,-6 12-10,-9 7-72,-20 16-160,-10-11-171,-6-12-79</inkml:trace>
  <inkml:trace contextRef="#ctx0" brushRef="#br0" timeOffset="299343.0496">21679 798 864,'0'0'357,"0"0"-144,0 0-12,-76-96 135,52 68-121,3 2-121,2 4-45,1 2-34,3 5-15,0 2 15,2 3-13,-1 2-1,-6 1-1,-3 5-8,-7 2 7,-7 0-8,-1 0 0,-3 11-3,-1 3-16,5 5-6,2 4-34,7 4-63,8-1-30,12 1-13,8-3 37,0-2 74,18-6 45,12-5 18,8-5 58,7-6 25,3-1 73,4-17 2,-4-6 29,-2-3-77,-6-2-62,-9 3-5,-11 7-17,-7 5 11,-5 7-10,-6 4-9,2 3-18,0 0-17,6 9-125,4 11 87,4 7 21,0 4-4,0-2-18,-5-3 23,1-6-1,-4-6 24,0-6 9,-2-3-4,1-1 5,-2-4 9,4 0-7,1 0-2,4-14 44,4-11-4,5-11-28,2-8 10,1-10-16,2-3 19,-2-3 16,-1 1-16,-6 7 20,-1 3 8,-3 6-1,-5 5-22,-4 5 8,-1 8 2,-3 8-22,-2 9-16,-2 8-2,0 0-36,0 25-157,-10 25 124,-10 28 46,-5-1 21,0-3-7,8-10 8,4-19 0,8 0 0,4-2 0,1-8-1,0-13 2,15-9 8,12-11 11,26-2 97,29-27-51,3-11-21,-4-6-29,-1-17-6,-10-13-8,-5 2-1,-9 4-11,-23 14 8,-21 25 3,-3 1 61,-2 7 8,-7 12-16,0 9-53,-3 11-24,-21 33-84,-1 6 74,0 14 20,2 4 5,16-7 0,7-1 8,0-5-10,24-5-6,7-5-125,-4-15-469,-3-19-571</inkml:trace>
  <inkml:trace contextRef="#ctx0" brushRef="#br0" timeOffset="300078.5531">20231 1110 1041,'0'0'230,"0"0"-38,6-109-54,4 68-1,0 11 19,-1 6-38,-2 8-26,-3 6-11,-1 3 9,-3 6-40,0 1-50,0 3-31,0 16-117,0 15 100,-15 26 34,-15 28 14,-10 30 0,-3 4 12,10-19-12,12-30-18,12-31 18,4-12-13,0-3-76,1-1-66,-2-5-32,1-12-12,-1-9 54,4-9 78,2-38-122,12-30 89,15-29 67,7-6 33,-1 20 202,-9 28 89,-6 26-19,1 9 42,5 0-95,9 3-111,12 6-103,4 12-5,2 8-80,-1 8 21,-6 19-59,-13 7-65,-12 8-10,-11-2 81,-8 1 47,-12-7 63,-20-7-11,-14-10 13,-10-8 9,-10-9 20,-3 0-13,4 0-16,-6 0-1,20 0-68,20-5-269</inkml:trace>
  <inkml:trace contextRef="#ctx0" brushRef="#br0" timeOffset="300577.6284">20781 1177 675,'0'0'617,"0"0"-392,0 0 84,0 0-33,0 0-78,0 0-134,0 0-51,0-46-13,-9 49-180,-3 20-13,-1 8 132,-5 8 2,6 5-30,4 1 47,8-2 21,0-4-18,3-6 14,9-9 23,-5-9-54,0-8 56,-7-7 0,0-2 283,0-20-79,0-12-188,0-9-16,3-10-28,1-3 0,4-1-38,2 7-42,7 9-28,5 10-1,6 11 58,6 11 24,7 9-16,3 0 40,-1 9 31,0 8 1,-5 8 47,-6 0 26,-10 0-35,-6 2-21,-8-5-18,-3-2-1,-5-3-12,0-3 11,0-5 2,0-1 0,0-2 1,0-1 0,0 3 0,0 2-1,-16 7-7,-1-3-156,7-9-237</inkml:trace>
  <inkml:trace contextRef="#ctx0" brushRef="#br0" timeOffset="300725.2811">21153 985 747,'0'0'255,"0"0"-255,0 0-284</inkml:trace>
  <inkml:trace contextRef="#ctx0" brushRef="#br0" timeOffset="301340.0481">21283 1192 1324,'0'0'689,"0"0"-425,0 0-35,113-38-114,-85 35-85,-3 3-30,-6 0-1,-3 17-13,1 7-35,-5 7-27,0 3-14,-4 5-20,-4-3 1,1-1-33,-3-5 8,2-8-4,-3-7 32,1-8 9,-1-7 97,5-2 174,1-16-29,6-6-91,3-3-44,-1 3-9,-2 5 5,-2 7 33,-2 10-39,-1 2-3,3 3-36,0 18 18,2 9-24,-3 5 5,1-3 11,-2-1 14,0-7 8,0-9 7,2-8 18,5-7 32,9-2 170,11-23-33,9-13-129,18-23-38,8-28-20,2-32-33,-11-6 1,-21 5-20,-21 30 52,-15 35 29,-5 22 5,0 14-21,0 5 8,0 9 6,0 7-27,-6 7-136,-9 44-66,-13 42 139,-14 51 50,-7 21 13,2-1-2,9-28 2,21-52-1,7-28-28,6-24-45,1-13-34,-8-9-68,0-6-164,3-4-228</inkml:trace>
  <inkml:trace contextRef="#ctx0" brushRef="#br0" timeOffset="301468.165">21894 1281 1373,'0'0'196,"0"0"82,0 0-182,0 0-96,0 0-20,80-2-121,-34 26-93,0 0-172</inkml:trace>
  <inkml:trace contextRef="#ctx0" brushRef="#br0" timeOffset="301775.1749">22507 1339 1373,'0'0'272,"0"0"63,0 0-166,3-87-10,-3 65-37,-5 5-54,4 8-55,-2 6-13,0 3-55,-3 8-143,0 18-55,0 11 87,4 11-37,2 6 67,10 0 67,15-4 27,5-5 28,-1-9 14,-3-5 0,-5-6 46,-6-2 14,-5-5-28,-5-5-25,-1-5-6,-4-2 0,0-4 8,-5-2-8,-11 3 22,-6-3-14,-13 7-9,6-3-37,9-4-257</inkml:trace>
  <inkml:trace contextRef="#ctx0" brushRef="#br0" timeOffset="302026.262">23388 958 1292,'0'0'1094,"0"0"-741,0 0-153,34-75-148,-19 75-52,7 14-45,20 32 27,20 31 0,17 29-50,9 11 18,-2-4-11,-15-24 18,-19-32-5,-15-16-45,-6-5-72,-7-9-417,-3-15-11</inkml:trace>
  <inkml:trace contextRef="#ctx0" brushRef="#br0" timeOffset="302208.0773">23857 978 1480,'0'0'879,"0"0"-534,0 0-144,0 0-154,0 0-47,0 0-181,-114 67 123,-41 60 44,-48 31 14,-32 7-43,17-30-137,73-55-430,59-42-802</inkml:trace>
  <inkml:trace contextRef="#ctx0" brushRef="#br0" timeOffset="303368.3797">23130 2194 504,'0'0'761,"0"0"-466,27-96 279,-9 54-373,-3 3-54,1 5-7,-4 5-83,-1 8-35,-4 5-6,-2 5 17,-1 3 21,-1 6-2,0 2-47,6 0-5,6 5-33,15 14-34,14 8 44,22 14 23,28 11 0,30 10-1,14 2 1,-5-9 8,-24-12-8,-39-16-41,-23-8-8,-16-7-42,-7 0-36,-20-12-199,-4 0-374,-4-7-85</inkml:trace>
  <inkml:trace contextRef="#ctx0" brushRef="#br0" timeOffset="303588.9756">23888 1867 1460,'0'0'765,"0"0"-453,0 0-132,0 0-32,0 0-71,0 0-77,0 0-19,-15-29-169,-29 60 125,-14 12 48,-11 6-6,-16 10-59,8-3-48,-26 17-94,18-14-91,27-23-274</inkml:trace>
  <inkml:trace contextRef="#ctx0" brushRef="#br0" timeOffset="303861.0402">23311 1792 608,'0'0'1123,"0"0"-602,0 0-429,0 0-92,0 0-25,0 0 0,79 72 25,-12-19 21,28 11-11,23 6-10,-7-9 8,-25-14 8,-31-15-16,-18-1-105,-8-4-242,-6-15-463</inkml:trace>
  <inkml:trace contextRef="#ctx0" brushRef="#br0" timeOffset="304051.2395">23868 1864 1437,'0'0'1005,"0"0"-654,0 0-184,0 0-167,0 0-45,0 0-111,-208 124 118,7-3-42,16-11-262,35-39-718</inkml:trace>
  <inkml:trace contextRef="#ctx0" brushRef="#br0" timeOffset="305062.7828">13252 2012 581,'0'0'7,"0"0"191,0 0 54,0 0-30,100-94 20,-77 74-50,-5 3 51,-4 3-64,-4 5-72,-1 3-53,-5 4 0,-2 0-24,-1 2-24,-1 0-6,2 0-5,-2 0-17,0 0-47,0 10 14,0 7 34,-18 9-4,-17 9 18,-25 17 6,-28 22 0,1-4 1,8-6 1,12-6 7,22-15-8,2 4 1,0 3-2,13-6 1,15-6-1,10-5-28,5-7 28,26-5 1,26-4 0,31-3 90,23-6-10,-3-4-34,-19-4-27,-29 2-11,-21 0-8,1 4 0,-6 4-75,-15 17-204,-11-2-218,-3-2 99</inkml:trace>
  <inkml:trace contextRef="#ctx0" brushRef="#br0" timeOffset="305419.6515">13766 2181 1217,'0'0'293,"49"-103"279,-40 71-292,-1 5-91,-6 3-86,0 5-69,-2 14-34,-15 5-4,-16 16-95,-25 31 59,-18 28 22,-8 26 11,9-4-8,27-18 6,22-26-13,21-21-29,3-5-42,1-3 22,23-12 15,14-12 56,11-20 94,6-21-24,3-11-52,-7-9 16,-12-6 0,-14-1 27,-12 5-12,-11 7-42,-2 13 3,-10 20-10,-13 20-25,-32 44-328,6 14-174,11 0-184</inkml:trace>
  <inkml:trace contextRef="#ctx0" brushRef="#br0" timeOffset="305591.338">13990 2888 1461,'0'0'778,"0"0"-494,3-88-147,3 55-97,-3 8-17,-2 6-22,1 8-1,2 5-65,1 6-139,-2-5-861</inkml:trace>
  <inkml:trace contextRef="#ctx0" brushRef="#br0" timeOffset="306076.4958">14816 1858 1859,'0'0'517,"0"0"-323,0 0-142,0 0-52,0 0-18,0 0-21,0 0-42,-80 11 36,31 21-1,-3 4-74,-1 3 45,4 2 25,3 2 20,5 3-2,7-1-20,6-2 22,8-3-23,7-3 28,8-8-6,5-7-13,2-3 12,16-9 18,4-5 13,8-5-21,9 0 22,1-7 0,6-8-5,0-2 5,-1 2-11,-6 3 5,-4 5-3,-5 4 9,-6 3-1,-4 5-10,-2 11 11,-2 11 19,-7 5-18,-6 8 4,-3 1 21,-8 2-26,-12-2 20,-9-7 24,-2-8-3,-5-5 12,-3-7-8,-5-3-30,-20-4-15,13-2-110,8-5-388</inkml:trace>
  <inkml:trace contextRef="#ctx0" brushRef="#br0" timeOffset="306414.5769">15726 1912 1482,'0'0'404,"0"0"-87,0-99-208,-18 63-76,-7 5-4,-10 9-18,-7 12-11,-7 10-2,-3 16-26,-4 34-36,0 37 11,7 38 34,10 18-19,18 2 7,17-16 1,4-28-4,8-23-11,5-20 13,-4-22-3,1-9 2,-4-4-46,-6-6-115,-6-4-116,-9-13-230</inkml:trace>
  <inkml:trace contextRef="#ctx0" brushRef="#br0" timeOffset="306569.7337">15195 2264 1030,'0'0'365,"0"0"-222,0 0-32,83-68-61,-26 56 21,3 9-42,10 3-29,24 3-62,-27 12-165,-2-4-462</inkml:trace>
  <inkml:trace contextRef="#ctx0" brushRef="#br0" timeOffset="307237.6633">16075 2068 1302,'0'0'402,"0"0"193,0 0-374,16-87-63,-13 73-67,-1 6-49,-2 8-42,0 0-61,-18 19-105,-13 13 99,-8 12 57,-9 8 10,5 2-6,4-1-18,11-3 18,10-6-32,13-5-116,5-9-19,3-9 28,21-12 67,9-9 62,6-4 16,5-23 1,-2-9 9,-7-6 44,-10-6-13,-11-5-12,-9 0-4,-5 2-10,-5 5 21,-8 12 12,3 9-15,0 11-22,8 11-11,2 3-115,5 6-182,19 15 188,11 5 89,10 8 17,3 1 3,4 1 0,-4-2 0,-8-7 1,-7-3 14,-9-7 27,-11-3-10,-6-7 2,-5-6-21,-2-1 101,0 0 92,-9-3-95,-4-8-101,-2-6 60,3-3 10,4-2-55,7-5-7,1 1-18,3-4 0,13-3-1,7 4-20,1 4-25,2 6 15,-5 7-4,-3 7 8,-4 2 5,-4 3-18,-4 0-53,-1 0 46,-2 1-23,0 1 26,0 1 30,-3-1 6,0 0 7,0-1-80,-5 7-188,-12 1 52,-2-4-43</inkml:trace>
  <inkml:trace contextRef="#ctx0" brushRef="#br0" timeOffset="309892.222">17652 1948 446,'0'0'78,"0"0"-55,0 0 193,0 0-44,0 0 18,0 0-1,0 0-60,0 0-52,1 0 24,4 0-28,-1-4-34,-1 2 81,1-3-64,-1 2 33,-1-1-3,-1 1-47,1-4 3,-2 1-21,0 1-8,0-1-4,0-1-9,0 2 0,0-2 0,-7 3-10,-2-1 9,-3 1-5,-2 0-1,-2 1-12,-4 1-3,-1 2 16,1 0-6,-1 0 11,1 0 0,-1 7-14,1 5 14,-1 1-12,0 2 13,-3 3-7,2 3 7,2 2 0,2-2-1,5 1-8,1-2 9,5 2 0,2-2-13,5 2 12,0 1 0,0 1-11,5 0 2,7 0 10,4-4 0,-1 1 59,2-4-11,-1-4-32,0-1-16,-2 0 0,-1-4 13,-3-2-11,1-1-2,-5-2 6,1-2 8,0-1-8,4 0 6,7-1 25,4-8-25,4-4 4,3-1-16,0-3 1,1 1 3,-4-3-4,-3 1-2,-1-1-10,-4 1 3,-3-1 9,-2 0-1,-3-1 0,-2 0-1,-1-1-12,-2 1 14,-2-1 11,-1 0-5,-2 2-5,0 0 5,0 1 0,0 2-4,0 0 5,-3 4-7,-4 0 2,0 2-1,1 0-1,-3 0 0,-2 3-1,-3 0-8,-5-1 0,4 1 3,-6 3-14,0 0-3,3 3-21,-3-1 12,1 2 4,1 0 10,0 0 9,0 0 9,1 0-1,-2 0-1,1 6-7,3-1 9,1 2-12,0 3-13,1-1-39,1 4 4,2 1 0,-2 1 10,1 0 2,2-3 10,1-3 16,3-1 22,-1-2-7,5-3 6,-3 2 2,2 1-1,-2 3 0,0 0-2,-1 7-8,0 2-13,0 3 17,-1 4 4,-1 4 0,1-2 1,-3 3 1,2-2 10,2-2-10,3-1 1,0-1 0,3-5 0,0-1 5,4-2 39,14-1-6,7 1 12,8-1-23,6 1-18,6-1-9,4-3-1,-1-4-17,1-3 17,-3-5-17,-7 0-13,-3-6 28,-6-8 2,-2-3 8,-5-3 38,-1-1 15,-6-3 12,2-3 56,-4-2-20,-1-4-54,-1 0-9,0 0-20,-2-1-6,-2 5-19,-1 2 17,-2 4-11,-4 1-7,-1 2 2,0-1-2,0-1 0,-3 2 1,-9-1-2,-4 3 0,-4 3-16,-5-1-23,-5 4-14,-3 0 7,-1 2 22,1 1-6,1 1 19,5 0 7,3 0 5,2 3 0,3 1 0,0 2 0,0 2-9,1 0-11,-3 0-18,2 5 14,-1 6-11,1 5 19,0 1 15,0 6-27,2 3 14,0 0 14,-1 3 4,5 3-4,-2 2-1,3 3-7,0-1 7,3 1-1,3-1 1,3-2 1,3 2 10,0-3-10,9 1 0,12-5 0,4 2 12,8-4 1,6-5-1,4-2 11,8-4 6,1-7-8,-2-3-20,-3-6 0,-3 0 21,-3-15 7,-4-9 4,-2-2 30,-2-8-25,-7-7 4,-2-7 2,-7-7-30,-5-5-14,-8-4 0,-4 0 0,0 6 1,-16 5 11,-7 9 9,-26 10-6,-43 19-15,-62 15-104,9 11-226,19 0-430</inkml:trace>
  <inkml:trace contextRef="#ctx0" brushRef="#br0" timeOffset="372818.9355">3019 8196 529,'0'0'317,"0"0"-41,0 0-34,21-94-127,1 73-61,4 1-25,-2 6 6,-4 4 17,-4 5-16,-5 5-36,-8 0 0,-8 41-118,-15-2-98,-5-2-271</inkml:trace>
  <inkml:trace contextRef="#ctx0" brushRef="#br0" timeOffset="373431.1088">3744 7878 438,'0'0'374,"0"0"-192,0 0-16,48-92-31,-23 58-19,-1-3-60,-3 3 2,-6 2-8,-2 3 8,-5 2-14,-4 4 37,-1 3-8,0 6 67,-3 6-53,2 7-3,-2 1-84,0 9-44,0 15-12,0 24 41,-3 30 13,-6 32-5,1 19 7,-2 7-6,7 0 6,3-15 0,0-7-74,0-8 15,6-12 7,-6-13-68,0-23-43,0-20-187</inkml:trace>
  <inkml:trace contextRef="#ctx0" brushRef="#br0" timeOffset="373959.2846">3584 8536 834,'0'0'833,"-4"-74"-633,3 40-44,1 1-85,0 11 7,0 7 33,0 9-44,0 6-67,8 4-33,9 21-48,4 9 41,1 12 22,1 9 11,-4 4-4,0 5-33,-4-1 12,0-2-8,-4-6-48,-2-10-4,-3-10-22,-1-13 41,-3-9 32,-2-13 41,0 0 98,0-22-29,-10-15-40,-1-22-29,-7-23-3,3-21 3,1-7 6,3 5-4,11 25-1,0 25 5,0 18 60,6 9 26,11 3-23,12 0-19,16 1-33,25 12-16,27 12 0,-3 3-1,-8 18 0,-17 13-13,-24 17 12,-5 4-19,-13 10 19,-24 7-15,-19-1 10,-38 20 6,-30 13 48,-14 5 31,-7 4-53,-3-12-26,33-30-127,14-32-725</inkml:trace>
  <inkml:trace contextRef="#ctx0" brushRef="#br0" timeOffset="382331.3049">3149 7358 548,'0'0'211,"0"0"-85,-87-101-80,50 59 52,4 4-54,5 2 5,4 7-25,6 3-18,2 7-5,8 6-1,-12 12-2,0 1-122,1 0-276</inkml:trace>
  <inkml:trace contextRef="#ctx0" brushRef="#br0" timeOffset="382793.9313">2362 7134 666,'0'0'180,"0"0"11,0 0-58,0 0-14,-23-86-71,23 69 36,7 1-45,9 3-1,2 0-27,2 2-9,1 0-1,3 0 9,6-1-10,0-1 0,1 1 0,0-3 8,-2 3 5,-4-2 19,-6 2 0,-2 4 16,-8 0 19,-5 4 15,-1 4-6,-3 0 10,-4 0-78,-32 17-8,-40 24-21,-42 32 6,-19 20-2,-2 15 9,18-1 8,26-15 0,20-19-3,22-16 2,18-14 1,7-3 0,4 5-1,3 2 1,6-1 0,15-9-7,3-7 7,27-8 9,12-6-1,20 0-7,1-8 16,6-1-16,2-1-1,-14-1-36,3 9-131,-17-1-104,-16-8-363</inkml:trace>
  <inkml:trace contextRef="#ctx0" brushRef="#br0" timeOffset="383189.6178">2727 7435 1292,'0'0'280,"0"0"-143,3-92-89,-3 64-36,0 7 24,0 9 106,0 8-62,0 4-80,0 7-75,-6 16-41,-5 11 84,-2 7 14,0 5 18,2 3 1,8-5-1,3-6 0,0-8-1,12-10 0,7-12-16,4-8 17,1-2 0,3-18 7,-5-11-7,-7-5 0,-3-6 1,-11 0 0,-1 4 25,0 5 27,-10 6 16,1 12-49,3 8 24,1 7-44,0 3-165,5 32-72,0-3-8,0-7-285</inkml:trace>
  <inkml:trace contextRef="#ctx0" brushRef="#br0" timeOffset="383323.8768">3073 7741 971,'0'0'210,"0"0"-210,0 0-48,0 0-252</inkml:trace>
  <inkml:trace contextRef="#ctx0" brushRef="#br0" timeOffset="383809.0923">3681 6984 1250,'0'0'237,"0"0"-75,14-75-65,-14 56-14,0 7-45,0 12 0,-3 0-38,-16 2-92,-11 15 44,-4 6 27,-2 2 4,3 2 1,3-3-2,13-2-4,3 0 3,8-1 2,4 0 17,2 3 7,3 2-7,12-1-19,6 0 3,1 0 14,1 0-6,2-3 8,-1-1 0,0-1-9,-2-2-22,1 0 2,-1-4-17,-2-1 2,3-2 21,0-5 16,1-1 7,4 1 13,0-1 6,-1 4 11,-2 4-7,-5 3-1,-4 4-20,-8 2 5,-7 2 22,-1 1 7,-9-2 15,-18 1 15,-9 1-46,-13-2-20,-43 7-4,10-10-129,6-14-419</inkml:trace>
  <inkml:trace contextRef="#ctx0" brushRef="#br0" timeOffset="384701.9672">2673 5276 555,'0'0'173,"0"0"-82,0 0-16,0 0 5,0 0 95,0 0-65,0 0 26,6-69-42,0 50-24,2-2-9,1-5-20,-1-4-32,0-3 7,-2-5 15,-3 3 27,-3 6 27,0 9 3,0 6 61,0 9-106,0 5-43,-14 2-66,-9 18-43,-12 12 58,-4 6 25,-2 4 25,5 1-20,11-5-21,8-6 14,7-9-6,10-6-1,0-6 13,7-5-13,14-6 35,3 0 3,4-17 28,1-11-6,-4-6-3,-3-10-8,-7-6 8,-6-3-15,-6 0 7,-3 8-4,0 10 26,0 11 26,0 14 10,0 10-72,0 15-253,0 45-8,0 0-116,9-9-450</inkml:trace>
  <inkml:trace contextRef="#ctx0" brushRef="#br0" timeOffset="384882.0076">3018 5442 1532,'0'0'300,"0"0"-75,0 0-123,0 0-64,0 0-29,0 0 3,0 0-12,-6-36-22,9 36-120,3 0-209,-2 0-149</inkml:trace>
  <inkml:trace contextRef="#ctx0" brushRef="#br0" timeOffset="385431.2185">3493 4766 1207,'0'0'136,"0"0"-38,44-78-27,-32 56-44,-6 7 10,-2 6 37,-4 5 18,0 4-49,-12 0-43,-16 5-20,-9 12-2,-11 6 9,-1 4 2,1 0 9,9-1 1,11-6-8,10-3 9,8-4-11,7-2 3,3-4 1,0 0-10,4 2 2,8-1 13,0 2 2,1 2 0,-1 0 0,-1-1 0,0 2 0,-3-1-6,-2 0 6,3 1 0,1-1-10,1 1 10,2-2 0,4 1 9,3-1-8,6-3 8,-2 3 0,6-2-1,-2 3-7,-1 2-1,-6 2 0,-1 3 0,-10-2-1,-3-3 1,-7-2-36,0-1 36,-8 0 60,-18 3-11,-15 3-11,-27 10-23,-53 23-15,12-5-52,0-12-331</inkml:trace>
  <inkml:trace contextRef="#ctx0" brushRef="#br0" timeOffset="389459.8615">5959 5296 772,'0'0'276,"0"0"33,0 0-153,0 0-82,0 0-7,0 0 1,48-32-5,-21 22-13,9-2-31,7-1-3,6 0-10,21-4 3,-1 3-8,1 2 6,1 2-6,-23 5-1,-5 5-77,-16 0-106,-18 2-346</inkml:trace>
  <inkml:trace contextRef="#ctx0" brushRef="#br0" timeOffset="389697.224">6323 5095 1337,'0'0'132,"0"0"41,0 0-33,0 0-31,0 0-12,0 0-40,0 0-57,2-32-24,2 54-50,-2 8 38,-2 8 36,0 5 0,0 2 0,0-2-10,-8 2-10,2-6-20,-1-4-7,-2-2-34,-15 3-42,7-9-166,0-13-205</inkml:trace>
  <inkml:trace contextRef="#ctx0" brushRef="#br0" timeOffset="390089.6951">7127 5040 1618,'0'0'113,"0"0"-37,13-81-22,-13 64-29,0 11-13,-19 6-12,-9 4-23,-10 20-11,-6 12 9,0 9 9,1 5-22,9 0 8,11-2-24,9-8-19,11-6-20,3-7 27,9-8 55,13-12 11,6-7 14,5-6 27,2-17 3,-1-11 17,-4-2 7,-8-8-33,-4-2 34,-6-4-21,-7 3-13,-1 5 0,-3 9 43,-1 13-46,0 9-32,0 11-1,0 21-199,0 9-20,0-1-304</inkml:trace>
  <inkml:trace contextRef="#ctx0" brushRef="#br0" timeOffset="390930.847">6189 4986 692,'0'0'198,"0"0"46,0 0 45,0-92-122,0 59-48,0-1 4,9 0 37,-5 4 22,2 6-24,-3 9-65,0 8-24,0 7-66,0 0-3,6 5-29,0 14 20,8 6-1,5 5 10,11 7 0,7 4 0,8 2 0,8 6 1,4-3-1,0 1 0,-5-5-2,-9-5-9,-9-8-12,-13-2-39,-10-5-15,-14 2 33,0-1-6,-29 5 40,-24 12 10,-5-2 50,-10 2-7,-2 1-19,13-7-12,1 0-12,8-2 1,12-6-2,11 1-5,10-1-109,7 1-73,11-8-35,16-6-17,9-13-502</inkml:trace>
  <inkml:trace contextRef="#ctx0" brushRef="#br0" timeOffset="391307.188">7479 5355 1129,'0'0'541,"0"0"-288,0 0 108,0 0-132,0 0-116,0 0-72,0 0-19,42-64-13,-39 61-9,6 3-13,-3 0-57,0 0-78,-2 0-111,-4 6-86,-1 3 26,-8-8-366</inkml:trace>
  <inkml:trace contextRef="#ctx0" brushRef="#br0" timeOffset="391992.2351">8399 4734 1083,'0'0'360,"0"0"-109,0 0-72,87-75 4,-78 62 37,-2 7-103,-7 1-53,0 5-64,-7 0 0,-14 0-42,-12 0-63,-10 8 15,-2 1 34,2-1-16,6 0 33,5 0 28,10-2-4,5 0 2,6-1-16,5 1-5,1 2 6,2 2-4,0 5-19,3 2 32,-2 8 19,-1 3 0,3 6 1,0 1-1,0 0 1,0-1-1,8-3 0,1-2-8,4-6 7,-1-1 0,2-4-8,4-3 8,2-1-12,7-7 12,5-2-4,5-5 5,6 0 0,3 0 0,1 0 0,2 0 1,0 5 27,-8 4-3,-4 8-12,-7 3-13,-8 7 0,-7 1 2,-6 2-1,-9-1-1,-13-1 1,-36 4 5,-42 2 11,-40 0-17,14-7-25,21-22-194</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21:35.051"/>
    </inkml:context>
    <inkml:brush xml:id="br0">
      <inkml:brushProperty name="width" value="0.05292" units="cm"/>
      <inkml:brushProperty name="height" value="0.05292" units="cm"/>
      <inkml:brushProperty name="color" value="#FF0000"/>
    </inkml:brush>
  </inkml:definitions>
  <inkml:trace contextRef="#ctx0" brushRef="#br0">19518 12165 700,'0'0'197,"79"-13"-131,-21-1-51,8-3-9,2 5-6,1 1-39,-5 6-56,1-1 14,-17 4 36,-15-3 32</inkml:trace>
  <inkml:trace contextRef="#ctx0" brushRef="#br0" timeOffset="504.8743">24719 11142 624,'0'0'0,"119"-52"104,-46 19-104,-1-1-51</inkml:trace>
  <inkml:trace contextRef="#ctx0" brushRef="#br0" timeOffset="573.8927">25368 10674 286,'0'0'0</inkml:trace>
  <inkml:trace contextRef="#ctx0" brushRef="#br0" timeOffset="2109.4432">25368 10674 512,'101'-65'99,"-94"65"-77,-3 0 62,0 0-76,-4 0 7,1 0-14,-1 0 1,0 0-2,2 1 5,0 0-5,-1 2-2,-1-2 1,0 1 1,0-2 10,0 0-4,0 0 11,0 0 30,0 0 20,0 0-22,0 1-10,0-1-28,0 0-6,0 0 36,-3 0 64,-8-4-47,-6-11-37,-9-5-15,-5-4-2,-6-6 6,-8 0-4,-6-1-1,-19-10 0,-27-5 6,-28-7-7,-14-1-1,-2 3 1,2 6 0,6 6 0,-7 3 1,-12-3 5,-11 3-6,-8 1 1,-7-1 3,-8 2-3,2 3 4,2-2-3,6 3-2,5 1 1,1 2 5,-2 7 1,-9 0 0,-1 6 2,-10 1-9,0 2-1,-2 2-12,0 3 13,4-2 7,2 5-6,2 3 0,1 0 0,-3 0-1,5 0 0,6 0 0,11 3-9,17 0 9,11 3 11,14 2-11,6 0 0,4 3-2,-3 3 2,-2 3 13,-3 5-6,-2 1-5,2 3 11,5 3-12,4-3-1,3 3-8,-1 0 8,-3 3 9,0 3-8,-7-1-1,0 2 1,3-2-1,5 2 0,6 0 0,2 4-8,5 4 7,2 7 1,0 4 5,5 7-4,15-7 0,14-5 0,15-13 0,6-1-1,-6 1-6,-8 6 6,-4 6 5,0-1-5,1 5-2,0 5 2,1 4 1,-2 4 0,2 2-1,0 0 9,-2 11-8,-8 13-2,-6 18 1,2 5-1,18-16 1,16-23-1,9-8 1,1 4 9,-1 10-8,-2 13-2,4-5 2,1-5 2,-2 5-2,-1 10 0,1 11 4,5 11-4,0 3 17,4-1-3,-1-3-7,-2-8-8,-2-1 1,-4-8-1,1-3 15,2-9-15,-1 1 0,3 3 6,-7 5-6,-4-1-8,-2 3 7,-2-1 1,-1 0 8,3 1 6,5 0-5,4-2-3,3 5 24,7 2 9,6 7-24,10-3 11,2-6-10,9-4 1,6-5-8,4 2-8,0 0 9,4-2-10,6-1 0,2-1-5,3 0 4,-1 1-20,-1-5 20,-9-16-6,-7-15-6,-5-15 6,-2-5 6,1 7-1,2 7 1,5 4 0,-4-3-11,-1-1 12,1-4 9,-3-2-9,-4-4 0,1-1 1,-1-3 17,1-2 15,4-2 6,2 1 4,2-3-23,4 5-13,2 1-6,2 2-1,0 4 0,5-2-1,-2-1-11,3 0 6,2-6-1,0-4 1,4-4-1,1 0 5,-2-3 1,6-1 0,-1 0 0,0-4 1,1 1 0,-3-5 13,0 2-5,-1-2-6,0 0 10,3 0 17,0-1-19,3 3-1,0 1-9,3 0-1,3 4 0,18 9-36,-13-6-126,-3-11-437</inkml:trace>
  <inkml:trace contextRef="#ctx0" brushRef="#br0" timeOffset="19339.5173">12935 12206 586,'0'0'60,"0"0"-20,23 116-30,-1-65-10,5-10-79</inkml:trace>
  <inkml:trace contextRef="#ctx0" brushRef="#br0" timeOffset="20193.7101">15446 12668 1015,'0'0'231,"0"0"-87,0 0-16,0 0-24,0 0 23,0 0 5,91-59 21,-81 51-67,-4 0-24,-2 3-40,-2 4-17,-1 0-5,-1 1-1,0 0-6,0 0-11,0-2-10,0 2 18,0-1 3,0-1 7,0-3 8,0-5 1,0-5-2,-3-7-12,-4-6 14,-2-8-9,-3-7 2,-13-20-2,-25-24 0,-48-35 3,-33-21-9,-32-17 8,-20-8-11,-1 8 9,-22-9 0,-29 1 42,-32 11-31,-34 9-2,-17 11-9,0 16 0,23 21 1,37 21 0,39 22 0,43 18-1,34 14-2,42 10 2,34 5-1,29 6 10,15 2-14,6 1 5,5 1-1,3 0-18,7 0-50,-2 0-48,3 0-24,-2 1 3,-2 3 41,-7 1 11,-5 5-35,-13-1 23,-27 1-53,3-1-56,10-9-702</inkml:trace>
  <inkml:trace contextRef="#ctx0" brushRef="#br0" timeOffset="20809.906">11581 10090 1091,'0'0'32,"0"0"26,65-103 52,-41 63 10,-4 4-60,-10 6-18,-4 4 4,-4 6-4,-2 6 2,0 8-10,-6 6-34,-12 0-5,-5 7-9,-7 10 14,-6 3-8,-2 2 1,-1-1 14,0-1-17,2 0 10,3 0 0,0 1-1,-2 2 1,-5 2-10,-3-2 10,-3-1-1,-2-2 1,6-1 1,6-5-1,6-3 2,8-2-4,3-1 1,8-1-5,4 2-16,6 0 8,2 4 14,0 4 1,10 6 7,7 10 5,11 20-3,7 24 5,-3 1-14,-1-5-1,-8-8 1,-7-15 0,3 0 0,1 5 19,-3-8-4,-2-7-10,-3-5 1,-3-9-1,-3-10-6,-2-10 2,1-6 63,2-16 321,12-29-219,16-31-129,15-39-26,11-21-11,2-2 9,-5 5-9,-7 22-1,-9 11 2,-9 23-1,-13 17 4,-13 21-5,-7 10-21,-5 3-97,-82-1-140,3 5-119,-6-1-693</inkml:trace>
  <inkml:trace contextRef="#ctx0" brushRef="#br0" timeOffset="57512.8385">15899 10839 120,'0'0'65,"0"0"-5,0 0 92,0 0-107,0 0-1,0 0-6,-43 5-22,62-2 26,11 0-31,7 0-10,4-1 0,1-1 16,16-1-9,-11 0-8,-6 0-130</inkml:trace>
  <inkml:trace contextRef="#ctx0" brushRef="#br0" timeOffset="58050.239">16233 10810 474,'0'0'76,"0"0"-53,0 0-21,0 0-1,0 0 0,0 0 1,0 0 18,-55 0-13,55 0-7,12 0-16,4 0 15,7 0-19,13 0-33,-5-5-54,0 0 55</inkml:trace>
  <inkml:trace contextRef="#ctx0" brushRef="#br0" timeOffset="59220.1682">16442 10764 84,'0'0'319,"0"0"-166,0 0 18,0 0-71,0 0-51,0 0-49,0 0 1,-89-41-1,50 41 0,-7 3 0,2 6 0,0 3 0,6 1 0,4-2 6,1 0-6,3-3-1,0 2 0,2-3 0,-2-2 1,-1-3-1,-3 0 10,-7-2-5,-8 0-4,-21 0 14,-26-2 2,-35-2 6,-24-1 7,-9 5 8,6 0 0,22 0-29,15 12 14,18 4-6,9 2-9,17-1 2,20-2-1,18-1-16,11-5 8,1 3-1,7-2 0,3 1 0,12-4 0,5-1-103,6-3 104,15-1 30,3-1 19,3-1 11,0 0 3,-6 0 11,-8 0-30,-4 0-24,-6 0-14,-1 0-5,-2 0 13,0 0-13,3 0-1,-2 7-8,-1 10 1,0 6 1,0 8 5,0 9-11,0 19 11,-8 25 1,-5 44-1,-2 29 1,-3 21 0,-4 15 0,3-2 1,1 14-1,6 18 0,9 2-7,3 0 7,0-10 0,10-10 0,3-1 14,1-7 51,-3-7-6,-7-11 2,-4-12-40,0 0-4,0 3 7,-1 1 2,-1-9-19,2-17 3,0-23-4,9-20-6,-5-12 51,-4-4-3,0-1-19,-4 5-1,-9 9-5,-3 7-21,0 0 9,3-7-11,3-21 0,3-17-1,4-18 2,0 11 7,-1 25-7,-9 25-1,-4 13 0,-3-9-38,4-12-14,2-15 8,4-4-3,-1-11 8,5-15-31,0-13 19,3-6 25,-1-1 25,3 0 0,1-2-1,0-4 1,0-6 1,0-2 10,0 2 6,1-2 5,6 3 0,0 0-13,2 6-2,-2 3-5,-2 5 0,0 3-1,-5 5 0,3 4-29,-2 0-9,4 0 23,2 0 2,3-9 13,4-1 0,4-12 0,4-4 10,11-9 15,19-11 20,33-4 28,55-30 32,30-10 107,15-2-20,-3 13-39,-21 11-12,-2 7-55,-6 9-61,-10 3-14,-14 3-4,-34 0 4,-25 0 5,-27 7-3,-7 3-13,6-3-45,-2 2-74,1-11-85,-15-12-273,-9-25-511</inkml:trace>
  <inkml:trace contextRef="#ctx0" brushRef="#br0" timeOffset="60661.8104">14944 11618 492,'0'0'326,"0"0"-243,0 0-63,0 0-19,0 0 70,0 0 117,-65-29-51,65 16-56,0-3-36,9-4-7,11-9-26,5-4-11,1-9 14,-2-2 1,-6-4 6,-7 1-6,-7 3 42,-4 9 26,0 13 16,-18 11-74,-11 11-26,-13 16-113,-9 21 54,-15 25 41,-2 27 18,2 19-13,11-4 3,21-21 3,17-28-1,13-20-31,4 1 32,0-2-27,3-1 13,11-12-16,2-10 27,0-11 10,0 0 44,5-18 2,1-13-31,1-8-8,-4-11-1,-2-6-5,-8-5 5,-3 0 5,-3 2 1,-2 8 21,-1 11 29,3 10-27,0 11-18,7 11-17,8 7-44,12 1-35,15 0 46,10 8 6,6 6 7,-1 6 3,-4 3 9,-8 2 7,-6 3 0,-11 0 0,-10-4-1,-7-3 1,-8-5-11,-6-7 12,0-2-7,-2-3 7,-13 2-12,-3 2 11,-1 1 0,2 3 1,6 0-1,6-2-31,5 2-33,0-4-8,1 1 43,17-2 26,2 2-2,7-2 7,1 1-1,0 3 6,1 6-6,-4 3 0,-3 3-6,-3 3 5,-3-2 0,-1-2 1,-5-7 0,-5-6 0,1-9 75,1-5 207,8-23-72,12-30-156,8-42-32,5-36 7,-3-19 36,-10-2 31,-11 14-4,-7 21-6,-5 23-36,0 28-13,-3 28-15,-1 20-1,0 4 17,0 9 3,2 10-41,8 20-209,5 50 90,6 51 99,-2 22 19,-3 14-15,-3-9 16,-2-24-9,0-13-43,2-28-69,-1-26 2,-3-21-18,1-10 1,-2-5-64,-5-10-142</inkml:trace>
  <inkml:trace contextRef="#ctx0" brushRef="#br0" timeOffset="60837.2962">15738 11419 466,'0'0'997,"0"0"-780,0 0 51,0 0-112,0 0-97,0 0-45,0 0-14,22-6-130,30 24 22,-2 1-177,-4-11-205</inkml:trace>
  <inkml:trace contextRef="#ctx0" brushRef="#br0" timeOffset="62098.4215">16220 11110 1285,'0'0'300,"0"0"-37,0 0-263,0 0-29,0 0-47,-33 77 52,12-14 19,-6 34-3,-3 31 5,4-7-5,12-21 7,8-35-30,6-29-36,0 0 18,12-2-5,4-4 6,2-13 17,5-13-20,2-4 51,2-24 36,1-15-26,-1-14-8,-1-7 37,-7-3 3,0 6 23,-5 10 28,-7 12 2,-2 12-66,-1 12-10,-3 6 90,1 5-109,2 3-62,0 19-132,5 12 145,-3 11 33,4 4 10,-1 1-12,1-8-5,8-8-5,3-7 5,2-8 12,3-6-5,0-6-21,-4-7-37,-7 0 47,-3-12 9,-9-10 18,-3-5 8,0-4 25,-5-4-8,-9 2 65,3 8 28,1 6-61,1 9 1,6 10-58,-2 0-50,2 19-31,3 11 44,0 3 14,0 0-6,14-3-4,5-5 11,5-6 10,2-7 11,2-5 1,-3-7-10,-4 0-9,-12-12 10,-9-15-110,-6-11 2,-21-9 98,-9-5 19,-4-2 60,-3 4 47,7 9 0,5 7-23,7 10-36,9 7-4,8 8-1,7 8-6,5 1-37,23 8-63,17 11 40,12 9 16,10 3 7,6 0 0,-3-6 0,-6-9-9,-7-13 9,-12-3 3,-10-27-3,-10-22 8,-9-27 3,-12-23-5,-4-10 25,-1 6-4,-8 25 17,4 25-8,3 20 13,-1 13 57,3 5-31,0 8 29,0 7-104,11 29-182,11 52 92,-8 57 58,-14 44 32,-7 16 8,-25-10-8,4-36-1,12-41-6,10-37-2,6-30 1,0-17 8,0-9-1,0-10 1,0-8 165,0-26 192,19-44-259,18-31-91,8-17-5,6 1-4,-11 24-29,-10 31-53,-9 21-103,0 16 39,-2 5 66,4 6 44,2 5 26,0 9-72,-4 6 5,-4 18 30,-7 9-24,-10 6 22,-10 4-88,-20-6 87,-10-3 37,-4-12 15,-2-10 6,4-7 12,9-5 61,7 0 41,11-1-18,8-3-6,7 4-19,8 0-77,25 14-6,28 17 6,33 17 82,25 18-27,-5 0-39,-26-7-3,-36-12-13,-42 18-12,-8-9-202,-7-11-189</inkml:trace>
  <inkml:trace contextRef="#ctx0" brushRef="#br0" timeOffset="62526.1055">14525 12216 10,'0'0'1345,"0"0"-937,0 0-45,0 0-161,5-90-80,41 61-57,52-3-35,89-2-15,68 3-9,57 10-5,22 12-2,-33 9-1,-37 16-7,-77 9-56,-71 3-89,-61-11-462,-45-17-343</inkml:trace>
  <inkml:trace contextRef="#ctx0" brushRef="#br0" timeOffset="62797.406">14655 12993 728,'0'0'66,"0"0"-66,0 0 70,0 0 491,0 0-21,0 0-244,0 0-141,10 16-73,92-39-17,99-5-65,61 0-35,33 8-28,-25 18 10,-69 4-40,-64 15-166,-44-5-343</inkml:trace>
  <inkml:trace contextRef="#ctx0" brushRef="#br0" timeOffset="63087.0164">14828 14084 742,'0'0'399,"145"-8"-169,38-22-54,62-12 39,50-7 59,5 8-102,-40 19-96,-47 22-31,-67 14-45,-68 11-136,-46-15-879</inkml:trace>
  <inkml:trace contextRef="#ctx0" brushRef="#br0" timeOffset="63277.4141">15499 15115 1352,'197'0'235,"-6"1"-158,-66 20-77,-46-1-218,-35-9-940</inkml:trace>
  <inkml:trace contextRef="#ctx0" brushRef="#br0" timeOffset="63454.6562">15550 15724 1646,'251'-34'39,"56"-4"66,-25 26 28,-24 6-108,-82 6-25,-59 0-562</inkml:trace>
  <inkml:trace contextRef="#ctx0" brushRef="#br0" timeOffset="64604.8646">6503 8520 140,'0'0'277,"130"-2"-277</inkml:trace>
  <inkml:trace contextRef="#ctx0" brushRef="#br0" timeOffset="64741.8028">5993 8957 1100,'94'7'0,"8"2"-74</inkml:trace>
  <inkml:trace contextRef="#ctx0" brushRef="#br0" timeOffset="96558.809">7443 16128 217,'0'0'112,"0"0"-99,-124-36 79,62 22 1,-8 1-69,-5 2 28,-11 1 42,5 0-46,0-1 8,4-2 123,17-2-47,-2 1-21,10-4-8,11 4-19,10-4 29,9 1 36,9-1-9,6 1-7,7 1-50,0 3-56,0 6-27,9 1-15,5 6-96,-1 0-51,-2 0 58,-4 0-14,0 7 54,-7 4 32,0 3 12,-4 5 13,-11 4-14,-6 0 20,-4-1-2,2-2-6,-1-6 9,1-4 6,3-4 1,5-3 79,5-3 2,1 0 36,6 0 9,3 0-54,0 0-28,37-2-42,53-17 19,75-18 63,51-8-1,25 4-9,-9 16-16,-27 18-65,-15-1-3,-51 3-286,-24-20-461</inkml:trace>
  <inkml:trace contextRef="#ctx0" brushRef="#br0" timeOffset="100558.2344">6608 16791 1458,'0'0'342,"0"0"-135,0 0-83,0 0-28,0 0-5,91-81-41,-63 64-19,5 1 6,5 1 15,8-1-15,25-1-20,41-4 0,49 0 3,37 4-20,4-11-11,-47 9-112,-51-6-927</inkml:trace>
  <inkml:trace contextRef="#ctx0" brushRef="#br0" timeOffset="103187.488">6645 17684 789,'0'0'203,"0"0"18,0 0-8,-1-99-53,1 67-20,0-1 95,0 2-84,0 4-9,0 7-22,-3 3-31,-2 6 16,2 5-39,0 4-41,2 0-23,-2 2-2,3 0-20,0 0-57,16 9-60,33 6 16,47-1 14,58-11-151,-13-3-221,-11-3-191</inkml:trace>
  <inkml:trace contextRef="#ctx0" brushRef="#br0" timeOffset="103354.3704">6638 17894 1045,'0'0'334,"183"-20"-234,-37-13-100,23-11-307</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24:28.444"/>
    </inkml:context>
    <inkml:brush xml:id="br0">
      <inkml:brushProperty name="width" value="0.05292" units="cm"/>
      <inkml:brushProperty name="height" value="0.05292" units="cm"/>
      <inkml:brushProperty name="color" value="#FF0000"/>
    </inkml:brush>
  </inkml:definitions>
  <inkml:trace contextRef="#ctx0" brushRef="#br0">7151 8008 608,'0'0'43,"0"0"146,0 0-119,0 0-21,0 0 23,0 0-39,25-50 51,-23 42-32,2 0-39,-1-2 9,0 0-10,-1-1 18,1 0-20,-3 1 4,0-1-13,0 0 4,0 1 1,-3 1-6,-5-1-1,-2 4 1,-5 2 0,-3 4 0,-9 0-1,-4 0 1,-8 11 0,-3 6 1,0 1-1,-2 4 0,2 0 0,3 2-9,4 2 8,6 0 0,7 4 1,5 1-1,8 3-4,5 4 3,4 2 1,6 3-1,13-1-8,7-2 9,5-6 0,3-8 0,8-10 0,-2-10 1,5-6 11,-2-7 28,0-17-1,-5-9 5,-10-6 17,-10-7-11,-6-2-24,-9-2-8,-3 0-17,-2 3 0,-15 5-1,-2 9 0,-1 5 0,-1 8-22,3 11-28,2 9-117,2 0-127,3 7 74</inkml:trace>
  <inkml:trace contextRef="#ctx0" brushRef="#br0" timeOffset="569.2907">8040 7953 573,'0'0'231,"0"0"-147,0 0 11,0 0-4,-48-75-11,20 61-43,-4 0-21,-2 5-10,3 4 0,-1 2-3,1 3 3,6 0-6,-3 0 0,1 13 0,-2 4-1,1 5 1,0 4 0,-1 8 1,4 3-1,2 7 0,4 4 0,3 2-1,8 4-1,5 0 2,3-3-1,2-6-8,13-7 8,1-11 0,5-12 1,-2-9 5,7-6 79,4-14 28,8-18-60,6-11-36,2-8-1,-1-8-15,-5 1-2,-7 3 2,-6 6-1,-10 7 1,-9 8-1,-2 9 0,-6 6-1,0 8 1,0 6-75,-21 5-148,-1 11-25,-1 0 92</inkml:trace>
  <inkml:trace contextRef="#ctx0" brushRef="#br0" timeOffset="1113.9703">8486 7972 814,'0'0'203,"0"0"-102,0 0-45,0 0 18,0 0 10,0 0-27,-61-82-9,55 73-40,0 3-6,-5 1-1,-2 3-1,-8 2-1,-10 0-15,-7 6 2,-6 10 7,-4 5-4,-4 8 11,1 5 0,2 5 0,3 4 0,7 2-2,9 3-4,11 0 5,13 0-13,6-2 12,10-2-8,16-7-4,18-11 12,20-12 1,-1-11-1,10-3 2,0-22 0,-16-13 6,-1-8 4,-14-6 6,-15-7-2,-16-1 12,-11-1-14,-11 3-12,-20 4 1,-8 7 1,-6 7-1,-1 11 11,1 12-12,8 10 0,7 4-21,15 28-113,12 3-45,3-1-44</inkml:trace>
  <inkml:trace contextRef="#ctx0" brushRef="#br0" timeOffset="1584.0076">9209 8082 1023,'0'0'123,"0"0"14,0 0-35,0 0-35,44-83-28,-37 66 28,-3 4-12,-1 2-17,-3 3-37,0 1 5,0 3 4,0 2-10,0 2 0,-7 0-33,-11 0-28,-10 5 39,-5 6 19,-8 6-3,-3 2 5,2 7 1,-2 6-1,2 6 0,-1 8-5,7 5 6,6 3 0,9 0 0,12-3-6,9-4-6,12-11 12,22-7 0,29-10 0,32-12 12,23-8 5,-6-20-15,-27-9 6,-36-2-7,-27-2 5,-8-10 1,-11-8-7,-3-6-21,-45-3-49,-71 10-46,6 17-65,-6 5-81</inkml:trace>
  <inkml:trace contextRef="#ctx0" brushRef="#br0" timeOffset="5490.1688">10837 5409 494,'0'0'124,"0"0"-59,0 0-29,-11-75 29,2 52 6,2 3-5,-1 0-34,2 3-9,2 4 13,1 0-24,0 3-5,0 3 45,3 1 15,-2 2-21,-1 2-31,-5-1-8,-5 1 9,-10 2-16,-9 0 0,-8 0 0,-10 0 0,-4 5 11,-4 7-11,-5 5 0,0 4 3,1 4-3,2 6-11,8 5 11,5 3 0,7 6-1,12 5 1,10 0 0,11 3 0,7 1 7,16-4-7,18-3 6,9-5-4,13-8 6,9-9 24,5-10-7,5-11-6,-5-4-19,-6-8 1,-9-15 18,-10-7 6,-9-8-9,-13-5 14,-6-8-23,-9-2 1,-8 0-8,0 2 2,0 7-1,-3 8 0,-3 9 0,-3 17-1,0 8-12,1 2-564</inkml:trace>
  <inkml:trace contextRef="#ctx0" brushRef="#br0" timeOffset="6090.2364">11623 5425 234,'0'0'407,"0"0"-251,0 0-55,-9-75-19,3 54 70,1-1-15,2 1-39,-2 2-27,5 4-34,-2 3-26,0 2 3,1 4-4,-4 0-9,-5 4-1,-10 2 0,-8 0-1,-12 0 0,-9 4 0,-4 9-6,0 4 7,-1 4-6,5 5 6,7 6 0,5 2-1,5 5-6,8 4 7,8 6 0,10 2 0,6 2 6,5 0-6,20-4 0,13-3 0,11-8-15,9-9 15,7-12 11,1-8-11,-2-9 1,-4-6 0,-8-19 16,-6-12-2,-10-8-7,-9-20-7,-14 4-1,-11-8 0,-2 3-1,-9 12-1,-9-1 2,0 13 0,2 11-2,1 15 2,-6 16-31,5 9-265,4 8-35</inkml:trace>
  <inkml:trace contextRef="#ctx0" brushRef="#br0" timeOffset="6679.598">12519 5479 593,'0'0'126,"0"0"-22,0 0 10,-1-72 46,-4 48-28,-1-1-9,3 2-29,-2 2-8,1 4-66,-3 3-19,-5 5 5,-6 6-6,-9 3-2,-13 0-17,-14 3 2,-9 14-12,-4 2 22,-3 5 5,5 3-4,2 2-5,6 4 10,8 2 1,4 3 0,11 1-2,9 2 2,10 0-1,12 1-11,3-2 6,18-1 5,19-3-1,14-5-14,22-8 16,24-12-2,-6-11 2,-11-1 9,-10-21-8,-20-9 9,-1-7-10,-3-10 9,-16-7 0,-14-4-9,-16-1-11,0-1 11,-21 6 1,-5 5 1,-4 11-2,0 12 1,0 13 5,2 11-6,-3 20-112,9 12-80,9 2-92</inkml:trace>
  <inkml:trace contextRef="#ctx0" brushRef="#br0" timeOffset="7171.9263">13252 5482 925,'0'0'127,"0"0"21,0 0-12,0 0-75,6-78-7,-6 61-31,0 2-3,0 2-19,0 3 7,0 0-8,-2 0-1,-6 3 0,-6 2 1,-10 2-1,-12 3 0,-9 0-1,-5 0-3,-4 10 4,-2 5-5,0 9 5,-4 5 1,1 8 9,0 9-9,7 2-6,12 3 6,12 1 0,13 0 0,15-1 0,8-1-1,27-1 1,29-2-6,39-7 6,40-19 10,15-21 2,-8-16-3,-40-23-8,-31-26 1,-30-13 5,-25-11-6,-24-15 24,-28 5-15,-44 11-10,-34 18-1,-49 31-15,-58 27-1,26 12-230,2 0-556</inkml:trace>
  <inkml:trace contextRef="#ctx0" brushRef="#br0" timeOffset="12547.2375">6842 9068 740,'0'0'55,"0"0"10,0 0 16,0 0 11,0 0 50,-9-74-41,26 49-73,5-5-15,5-1-6,4 1 10,2 0-9,6 7-8,5 0-1,4 6 1,6 0-60,4-2-24,3 0 15,14-8-11,26-8 17,32-13 34,16-8 20,5-4 9,-1-2 10,-11-2-9,-8-4 15,-9-2-9,-25 12-6,-29 12 12,-18 12-12,-9 6-1,6-6 1,7-7-1,6-5 1,1-5 1,3-1-2,15-12 1,16-7 1,23-10-2,13 0-2,2 6 2,-1 7 2,-12 0 44,-3-2-17,-9 2 4,-10 4-20,-21 13 0,-16 13-11,-15 7 4,-2 2-6,9-5 1,5-6-1,8-4 0,-3 3 0,-2-3-1,-3 2 1,0 0 0,0-4 0,-1 2 2,-3-2 29,-1 0-19,-2-1-9,-3 0 7,-5 3-3,0-4 32,-6 3-2,3-8-14,-1-2 9,3-4 4,3-3-14,1 3 10,3 2-11,7 3-12,2 4-7,1 2-2,3 1 13,0 0 9,-2 3-21,-1-5 11,1 1 4,0-2 12,1-1-21,3 0-1,2 0-1,2 2-4,-2 2-1,1 0 0,0-3 7,-1-4-5,1-5-2,1-5 0,-2 1 0,-1 1 0,-3 6 0,-6 8-1,-5 7 1,-2 5-7,-2 7 6,-3 1-16,0 1-4,-4 4 20,-3 0-8,-5 2 9,0 1-1,1 3-15,-7 3-10,0 2-2,-6 2-37,-4 3 13,-6 0-41,-3-1 24,-5 2 34,-3-1 15,1 0-1,-3 4 21,0 0-36,0 2 15,-6 1 13,-6 0-30,-3 0-11,-3 4 32,-2 7 4,-5 4 11,-5 4-19,-6 3 15,-10 4 5,-20 12 0,-29 16 0,-33 21-2,-21 20 3,-8 10 2,-7 10-2,3-6-7,-6 0 7,-5 0 1,4-2 11,5 1-11,5-4 1,7 0 6,10-2-6,6 1-1,5 4 15,7-4-8,1-8 1,4-5-6,7-9-2,4 0 0,7-1 10,4-1-10,-6 2 0,-3-4 0,-2 0-1,1 1-5,2 2 4,1-1-8,-6-1-2,1-3 5,-3-3 6,-3-1-1,5-6 1,-1 4-2,5-1 1,4-5 1,19-9 0,19-12 0,16-9 3,8-3 14,-4 6-11,-4 7 23,-5 6-20,6 2-9,1 2 10,2-2-10,1 3 0,0 0-2,0 3-8,-4-1-7,1-1-18,-2-4-30,-2-3 13,-2-1-29,-1-3 8,-5 1-4,-26 13-53,14-13 19,6-6-34</inkml:trace>
  <inkml:trace contextRef="#ctx0" brushRef="#br0" timeOffset="12855.248">7442 8928 388,'0'0'77,"0"0"-63,0 0 71,0 0-5,0 0 45,0 0 41,0 0-82,15-27-61,15 6-17,7-2-6,7-3 0,6 2-14,5-5-5,2-1-16,7-8 13,16-9 11,22-18-2,33-29 11,16-15 1,4-10 1,-4-1 29,-15 13-3,10 1 17,3-1-12,6-5 5,3 1-24,-7 2-12,-13 8 0,-20 9-1,-32 19-18,-23 17-6,8 0-15,-18 18-34,0-2-72</inkml:trace>
  <inkml:trace contextRef="#ctx0" brushRef="#br0" timeOffset="31647.3015">10786 5417 446,'0'0'81,"0"0"-55,0 0-26,0 0 0,0 0 8,0 0-1,-27 12 280,27-12 231,0-3-398,0-6-35,0-1-36,0 3-7,0 2-31,0 2-11,3 3-78,-1 3-445,5-3 155</inkml:trace>
  <inkml:trace contextRef="#ctx0" brushRef="#br0" timeOffset="31818.4279">11660 5511 884,'0'0'406,"0"0"-304,112-55-57,-45 45-45,-12 9-89,-6 1-265</inkml:trace>
  <inkml:trace contextRef="#ctx0" brushRef="#br0" timeOffset="32015.7447">13347 5564 1069,'0'0'145,"0"0"-145,0 0-169,0 0-179</inkml:trace>
  <inkml:trace contextRef="#ctx0" brushRef="#br0" timeOffset="32476.6225">13347 5564 863,'30'53'360,"-23"-55"-144,2-9-54,0 3 43,-1 0-60,-2 2-82,-1 5-39,-3 1-24,2 0-182,1 0 23,1 7 64,0 3 42,3 1-10,1 0-31,-2 1 5,2-1 18,-4-1-39,-3-4 35,0-2 32,-3-1 1,0-3 42,0 0 109,0 0 113,0 0-83,0 0-71,0 2-42,0-2-26,0 0 0,0 0 0,0 0 0,0 0-1,0 0 2,0 0-1,0 0 17,0 0-1,0 0-16,0 0-7,2 0-161,-1 2-54,1-1 92,-1 1-74,-1-1 59,0 0 94,0 1 21,0-1 12,0 0-15,0 0 33,0 1-8,0-1-10,0-1-110</inkml:trace>
  <inkml:trace contextRef="#ctx0" brushRef="#br0" timeOffset="32737.8329">13523 5666 481,'0'0'80,"0"0"221,0 0-44,0 0-102,0 0-13,0 0-24,0 0-11,27-42-70,-21 39-37,0 3-59,0 0-39,0 0-24,1 0-20,-5 6-76,-2-1 11,0-1 43</inkml:trace>
  <inkml:trace contextRef="#ctx0" brushRef="#br0" timeOffset="32924.9804">13523 5666 772,'100'0'218,"-91"-5"-26,1-5-69,-1 0-2,0 3-75,-2 2-34,0 5-12,-3 0-133,-4 3-73,0 8-42,-4-5-397</inkml:trace>
  <inkml:trace contextRef="#ctx0" brushRef="#br0" timeOffset="33074.2483">13648 5653 1020,'0'0'176,"0"0"-66,0 0-79,0 0-31,0 0-3,0 0-175,0 0-161</inkml:trace>
  <inkml:trace contextRef="#ctx0" brushRef="#br0" timeOffset="33450.0315">8504 5791 530,'0'0'29,"0"0"-28,-105 0 21,62 0-19,-3 0 3,1 0 25,4 1 23,-4 3-47,-3 2-4,-22 11-3,10-3-2,8-2-219</inkml:trace>
  <inkml:trace contextRef="#ctx0" brushRef="#br0" timeOffset="35793.1055">10085 4359 512,'0'0'69,"0"0"120,0 0 2,0 0 37,0 0-57,0 0-42,0 0-47,12-71-8,-6 60-23,-3 2-22,1 3-8,-4 1 12,0 3-21,3 0-12,-3 2 0,3 0-54,-3 0-108,0 5-169,-6 8 140,-7-2-28</inkml:trace>
  <inkml:trace contextRef="#ctx0" brushRef="#br0" timeOffset="36614.3675">9746 4009 461,'0'0'355,"0"0"-251,0 0 62,0 0-56,0 0 42,0 0-66,0 0-15,20-66 5,-16 54 63,1-1-25,-1 1 5,-1 1-33,0 2-8,-2 1 3,1 3-25,-2 1-35,0 2-2,0 2-5,0 0-13,0 0-1,0 0-1,0 0-33,0 8-122,0 12 98,0 6 33,0 9 18,-6 9 7,-4 6-1,-2 5 1,-2 0 0,1 3-2,2-2 0,1-5 1,4-5-63,2-8-37,-1-4-5,5-7-52,-2-5 11,-4-13-11,-1-4-39,3-5-32</inkml:trace>
  <inkml:trace contextRef="#ctx0" brushRef="#br0" timeOffset="36791.5578">9587 4210 954,'0'0'254,"0"0"-22,0 0-100,0 0-47,0 0-11,0 0-42,0 0-20,125-14 15,-74 14-27,7 0-79,-13 9-115,-8-4-323</inkml:trace>
  <inkml:trace contextRef="#ctx0" brushRef="#br0" timeOffset="37907.2316">9909 4241 836,'0'0'208,"0"0"72,0 0-111,0 0-92,0 0-40,-48-85-4,33 72-12,-6 7-21,-6 6-5,-7 0-21,-6 12 14,-6 10 11,4 6-8,3 2 9,6 3 0,6-4-10,10-1 4,9-5 0,8-2 4,0-5-6,15-4 6,15-5 1,10-5 1,8-2 7,2-6 43,-3-11-43,-4-5 9,-12-5-6,-10-2 4,-12-4-14,-7-1-1,-2 1-5,-2 4 4,-10 5 1,2 5 0,-1 6-1,5 6 2,1 5-14,5-1-12,0 3-25,1 0-93,15 0-15,7 0 120,6 0 27,7 0 12,3 0 25,2 0 14,-6 0 2,-5 0 5,-9 4-25,-6 4-21,-6 5-1,-6 3 1,-3 4-6,0 5 3,-2 2-14,-10 0 17,-1-2 1,2-3-1,2 0-1,4-3 1,3-4-1,2-1-9,0-3 9,6-4-6,6-3 0,4-4 7,1 0 19,4 0-19,0-13 18,6-5-7,-4-2 2,1-1-13,-2 1 1,-7 5-1,-5 4 0,-2 6 15,-3 5 4,-2 0-19,1 2-58,4 12 27,0 3 4,2 1 1,-1 1 13,1-5-18,-1-3 21,0-5-9,-2-6 19,4 0 19,-1-6 90,6-14-19,0-8-26,2-7-41,-2-8 13,-2-4 8,-4-9-19,-1-13 15,-2 3-6,-6-2 59,-1 6 55,0 20 31,0 8-77,0 17-62,0 14-40,-3 6-123,-4 36-128,0 28 178,-3 4 54,3-1 18,0-7-6,7-18 7,0 5-6,0 0-72,4-7-38,11-5-24,-4-10-90,2-17-81</inkml:trace>
  <inkml:trace contextRef="#ctx0" brushRef="#br0" timeOffset="38065.2083">10403 4146 502,'0'0'833,"0"0"-654,0 0-128,88-17-51,-23 15-17,-7 1-83,-6-4-281</inkml:trace>
  <inkml:trace contextRef="#ctx0" brushRef="#br0" timeOffset="38246.3732">10869 4218 1126,'0'0'227,"0"0"-86,0 0-141,0 0-31,0 0 8,96 25-18,-51-18-101,-2-5-419</inkml:trace>
  <inkml:trace contextRef="#ctx0" brushRef="#br0" timeOffset="38396.6546">10971 4414 1273,'0'0'308,"0"0"-53,0 0-152,80-31-74,-7 23-29,-7 6-186,-3-5-144</inkml:trace>
  <inkml:trace contextRef="#ctx0" brushRef="#br0" timeOffset="38581.1516">11609 4064 1119,'0'0'1060,"0"0"-782,0 0-160,0 0-118,0 0-5,21 99 4,-10 1-17,-11 34-104,-5-13-126,-7-33-380</inkml:trace>
  <inkml:trace contextRef="#ctx0" brushRef="#br0" timeOffset="40597.2406">7721 9457 447,'0'0'335,"0"0"-198,0 0 59,0 0-68,0 0 1,0 0-60,-8-24-11,8 14-9,11-4-30,1-3 38,2-3-3,0-3 42,1-2-16,-6 1-11,-3 3-41,-5 5-17,-1 2-10,0 3 3,-6 8-4,-16 3-15,-15 0-38,-7 12-39,-8 10 53,0 6 23,9 5 8,8 0 7,10-2-13,16-2-4,9-4-47,3-1 12,24-7 24,16-8 28,14-9 1,7 0 2,6-14-2,-7-10 0,-11-3-1,-15-1 1,-13 1 7,-13 2 7,-4 1 5,-7 5-17,0 2 4,0 5 5,0 6-9,-2 5-2,2 1-41,0 0-194,17 11 148,16 3 68,8 0-1,7-1 20,3-3 0,-5 0 2,-3-5 5,-10 2 6,-8-1 4,-9 0-2,-5 2-14,-6 2 6,-5 2-7,0 7-1,-6 2 1,-10 6 7,2 1 0,-1 2 8,4-2-14,7 0-1,4-2 1,2-2-1,16-2-10,6-5 0,6-5 10,5-7 2,4-5 13,0 0 7,-5-16 26,0-4 23,-7-4-32,-6-1 2,-6 1-1,-4 2-3,-5 6-11,-1 7-13,-3 4-13,1 5 0,1 0-106,2 18 53,4 3 40,0 9 13,5 1 0,-1-1-10,2-4 10,-2-7-2,-3-9 2,4-10 7,-2 0 122,8-24 8,4-14-109,8-27-15,0-27-2,-8-22 22,-11-4 21,-12 20-40,-2 30-13,0 27 7,-7 10-2,-2 4-4,1 4 11,2 7 6,-1 14-19,3 4-43,-1 25-85,-2 24 81,3 24 31,1 22 2,3 7 14,0-15 0,0-24-1,0-23 0,0-8 1,7 4-10,8 11-78,-3-6-60,0-19-217</inkml:trace>
  <inkml:trace contextRef="#ctx0" brushRef="#br0" timeOffset="40766.1972">8902 9296 804,'0'0'526,"0"0"-396,0 0-69,83-61-42,-3 56-19,17 5-13,-11 0-138,-22 0-370</inkml:trace>
  <inkml:trace contextRef="#ctx0" brushRef="#br0" timeOffset="40924.3065">9412 9464 1222,'0'0'305,"0"0"-176,0 0-88,0 0-41,134-4-13,-79 16-188,-8-2-408</inkml:trace>
  <inkml:trace contextRef="#ctx0" brushRef="#br0" timeOffset="41082.0577">9606 9635 654,'0'0'811,"0"0"-555,0 0 25,0 0-97,0 0-78,0 0-106,0 0-11,146-47-247,-80 47-137,-2 0-365</inkml:trace>
  <inkml:trace contextRef="#ctx0" brushRef="#br0" timeOffset="41364.9591">10386 9324 1597,'0'0'61,"0"0"170,3-81 35,-3 56-113,-3 11-5,-4 9-38,-1 5-110,-2 19-120,-10 27 62,-5 26 34,4 0 13,6-8-7,11-13-43,4-21-64,12-2-1,13-4 61,10-14 14,4-10 36,5-8 14,0-21-12,-3-26-18,-15-1-3,-12-6 15,-14 1-14,-46 7-90,-9 11-124,-9 7-971</inkml:trace>
  <inkml:trace contextRef="#ctx0" brushRef="#br0" timeOffset="45677.3836">6889 7814 613,'0'0'27,"0"0"-27,0 0 124,0 0-73,0 0-41,0 0-8,-83 42 45,56-28-14,4 1 4,2 0-24,3 2-12,2 3 0,2 5-1,2 7 0,5 6 0,1 8 0,4 2-7,2 0-10,0-4 17,9-5 0,7-7 0,3-6 1,3-5 17,-1-4-4,1-4 8,-1-1 8,3-5 48,1-2-20,2-2-17,3-3-11,4 0-10,5-4-8,7-12 5,2-5-16,7-4-1,-4-8-28,-2-4 4,-9-6 2,-9-3 4,-9-1 0,-11 0-3,-9 4-2,-2 3 15,-12 3 8,-11 6 29,-5 7-18,-4 8 10,-3 11-21,-11 9-56,10 14-141,8-2-97</inkml:trace>
  <inkml:trace contextRef="#ctx0" brushRef="#br0" timeOffset="46181.1536">8192 8009 694,'0'0'69,"0"0"-33,0 0 35,0 0-42,0 0-22,-97-81 29,79 72 20,-4 4-30,-4 2-26,-3 3 0,-3 3-1,-4 11-2,-5 5 2,-1 8 1,-7 7 0,0 7 10,-2 5-10,0 10 1,9 3 22,8 0-23,15-1 12,11-7-11,8-10 5,8-9-5,20-10 40,15-9 1,10-9 15,12-4-28,2-5-16,-1-19-12,-7-10 0,-7-12-1,-13-10 0,-10-4 0,-14-2 0,-12 2 0,-3 7 1,-9 5 19,-8 12-8,-2 8-12,0 14 0,-7 14-24,8 17-202,2 1-36</inkml:trace>
  <inkml:trace contextRef="#ctx0" brushRef="#br0" timeOffset="46617.3152">8255 8132 869,'0'0'178,"0"0"-40,-94-75-81,61 50 43,13 6-12,6 6-60,2 7-12,10 6-16,-4 0-60,2 9-19,-4 13 53,1 7 5,-1 10 14,1 8 7,4 7-1,3 6-7,0 1 8,10-1 2,13-11-1,11-12 1,12-15 21,9-15-10,8-7-3,4-9 1,-3-19-11,-5-13 0,-13-7 0,-17-9 0,-13-3-1,-16 0 1,0 2 1,-17 7 8,-8 9 8,-4 9 2,-1 16-10,-4 17-9,0 5-83,4 43-96,9-2-44,17-3-155</inkml:trace>
  <inkml:trace contextRef="#ctx0" brushRef="#br0" timeOffset="47014.6529">9221 8143 993,'0'0'104,"0"0"32,10-104 32,-10 60-59,0 5-21,-8 0-19,-6 8-20,-7 6 0,-4 11-43,-6 8-6,-8 6-1,-5 12 1,-5 17-10,3 8-9,7 11 17,8 20-15,22 25 2,17 22 4,29-11 9,39-15-8,16-28-16,2-35 4,13-9 12,-14-17 2,-14-4 0,-17-15 8,-19-3-1,-12-9 1,-5-23 9,-12-27 36,-14-22-10,-31 9 6,-45 12-5,-33 38-15,-28 44-17,-46 22-4,35 23-109,15 0-234</inkml:trace>
  <inkml:trace contextRef="#ctx0" brushRef="#br0" timeOffset="52673.1507">6790 12235 3,'0'0'56,"0"0"-35,0 0-42,0 0 17</inkml:trace>
  <inkml:trace contextRef="#ctx0" brushRef="#br0" timeOffset="56987.8078">6950 8620 418,'0'0'101,"0"0"-72,0 0 0,0 0-21,0 0-8,0 0 1,0 0 16,-80 75 6,69-67-4,-1 4 3,1-1-2,-2 3-19,-1 2 5,-2 0-6,2 3 0,-2-1-12,3-2 12,-1-1-9,2-2 9,2 0 0,-2 1 0,3 1-2,0 1-13,1 1 14,3-1 0,2-1 1,0-4-16,3-3 10,0-5 6,0-3 14,0 0 74,0 0 75,0 0-69,0-3-32,0-2-52,0-2-10,0-2 1,1 2-1,-1 1 16,2 1-15,1 2-1,0 0-35,5 1-14,0-1 20,1 0 19,-2 0-3,4 0-4,-1-1 16,1 2-6,2-1-10,-4-1-2,-1 1 3,-1 3 15,-5 0-6,0-2 7,1 1 0,-1-2 0,1 0 0,0-1 13,0-2 54,0-1-8,3-1-42,-1-1 11,5-1-15,9-1-13,2-2-1,8 1 1,2-3-9,3 1 8,2 1-4,-2-1-2,-1 0-2,0-1 2,0-4 7,-5-1-1,2-1 0,1-2 1,-1-3 0,0-5-3,9-4 3,2-3 0,4-6 0,6-6 5,4-4 11,3-4 1,8-3 4,-2 3 12,1 3-11,-3 7-9,-6 6 26,-8 7-28,-6 6-2,-6 5-8,-7 3 0,-3 3-1,0-4-9,-1 2 4,3-7 5,2 1 0,4-6-1,4 0-12,5-4 6,6-2-14,3-2 20,4-2-17,3 0 12,-2 0 6,-2 0 2,0 1 8,-4 4-9,-1 0 16,-5-1-16,-5 4 0,-5 0 0,-6 1 0,-3 4 6,-1-1 10,3 2 6,-1-2 11,6 1-26,-3 2 26,1 0-2,-4 5-18,0 2-7,-2 5-6,-2 1 0,-3 0 0,2 2 0,-2-1 1,4 1-1,1-2 0,1-2 1,4 2-1,1 0-1,5-1 0,0 1 0,0 1 2,1-3-2,0-1 0,2-3 1,-1-2 0,0-2 29,-2 0-11,1-1 6,-7 5-19,0-2 7,-1 0-13,2 2 1,1-3 6,2 1-6,2-3 0,0 0 11,2 0 5,0 0 8,-2 0-2,1 3-17,2 1 0,1 0-6,2 4 0,0-2 0,4-1 0,-1 1 0,3-4 0,-1 1 0,-2-1 4,-5 1-4,-1 5-1,-6 1 1,1 1-1,-1-1-9,0-2 1,1-1 7,-1-1 0,-3 1 1,1 0 1,1 2 0,2 0 0,3-3 0,5-2 8,7-3-6,20-9-2,20-7 0,-3 1 0,-6 6 1,-6-1 5,-14 7 7,9-8-4,9-1-2,-1-3 6,-1 1 2,-5 1 7,-2 3-11,-6-1-10,-4 4 0,-5 1 5,0 2-5,-5-1 1,2 0-1,2-2-1,4 2 1,16-10-1,-4 2 1,7-4-1,0 1-1,-12 3 1,6-3 1,-6 2 0,-4 5-1,-4 0 0,-3 4 0,-4 2 0,-1 2-1,-7 2-10,0 4 10,-3-2-19,-5 3 13,-1 2-5,-4 1-11,2 0-27,-5 3-27,0-1-36,-2 2 4,-1-1 10,-2-1-10,-1 5 33,-3-2 42,-1 1 1,-1 2 22,-2-1 10,0 1 0,1 1 0,-1 0 1,-3 1 22,-2 0 29,-1 1 25,0-1-38,-1 1 18,0-3-5,-1 3 71,-1 0-73,-3 0 7,0 2 0,0 3-26,0 0-30,-17 0 0,-12 8-16,-15 9 15,-9 2-8,-9 6-3,-3 3 5,-1 1 7,-4 3-13,1 3 13,-2 5 0,-17 11-5,-9 16 5,-18 16-1,-7 9-1,4-4 2,9-6-2,9-7-5,0-2 7,0 5-10,0 0 10,-1-1 0,0-7 0,4-4-1,7-3 1,18-13 10,16-5-8,14-11 5,2 2-7,-8 9-13,-22 21 11,0 2-4,0 3 6,-6 2 0,-2 0-1,-23 22 1,-16 12 0,-2 3 0,7-6 0,12-10 0,9-7 0,-9 8 1,-7 9-1,-13 0-1,0-3 0,5-11-27,24-21-2,22-16 2,19-13-2,-18 15-46,10-8-87,8-9-117</inkml:trace>
  <inkml:trace contextRef="#ctx0" brushRef="#br0" timeOffset="57528.9819">10878 6570 988,'0'0'133,"0"0"-7,0 0 35,0 0-20,0 0-48,-16-74-30,41 66-41,29-6-16,35-1-5,44-4 0,31 2 2,13 3 9,15 4 12,8 2-9,26 2-13,25 3 19,10 3-4,-1 0-1,-19 2 1,-31 5-15,-32-2-2,-35-1-1,-41-1 0,-36 0-29,-28-1-32,-17-2 0,-9 0 5,-12 0-2,-33 0 27,-15 0-193,-15 0-504</inkml:trace>
  <inkml:trace contextRef="#ctx0" brushRef="#br0" timeOffset="58172.9907">11681 6464 469,'0'0'292,"0"0"-181,0 0-13,-12-73-58,12 54 4,0 4 22,0 2-41,6 5-2,-2 3 16,-1 5-39,-1 0-1,1 0-37,0 12 38,-2 0-10,-1 3 8,0 1 2,-10 4 0,-18 4 0,-14 5 7,-27 12 32,-27 13 1,1-4-24,9-2 13,14-7-3,23-11 5,-3 4 2,0 2-17,10-1-15,12-4 11,11 0-12,11-2-9,8-1 8,11 0-28,17 0 29,9 0 3,11-6 9,5-4-5,5-5 6,5-8 7,3-5 3,3 0 17,-2-17-14,-4-7 48,-7-7 2,-10-2 23,-10-6 19,-12-2-3,-11-5 14,-10-16-56,-3-21 1,-16-23-10,-4-5-45,5 18-1,5 24 10,9 27-21,1 7-7,-2 3 0,-5 24-40,-1 7-107,-8 1-837</inkml:trace>
  <inkml:trace contextRef="#ctx0" brushRef="#br0" timeOffset="99785.4069">19243 5474 523,'0'0'71,"0"0"118,0 0-82,0 0 3,0 0 65,0 0-13,26-24-2,-26 12-3,0-2-90,-5-1 10,-3 1 27,-3-1-3,3 4-50,-1 1-29,-4 1-22,1 3-2,-2 1 2,0 1-21,-2 1-1,2 2-7,2-1 21,2 0 0,2 2 7,6 0 1,1 0 0,1 0-1,0 0 2,0 0 4,0 0 17,0 0 27,0 0-19,0 0-10,0 0-9,0 0 3,3 0-12,3 0 7,3 2 17,3 7 21,4 2-7,4 3-9,5 5-19,5 6-3,6 4-1,5 7-8,3 3 0,3 2 2,0-2-2,0 2 0,-3-7-3,-7-4-65,-3-5-24,-8-5-117,-16-8-43,-9-7-146,-1-5-423</inkml:trace>
  <inkml:trace contextRef="#ctx0" brushRef="#br0" timeOffset="100130.6582">19504 5474 1077,'0'0'323,"0"0"-39,0 0 19,0 0-158,0 0-3,0 0-36,0 0-60,-16-45-26,14 42-6,1 1-3,1 1-10,-2 1 17,1 0-13,1 0-5,-2 0 0,-2 0-2,-1 0-4,-8 1-15,-11 16-8,-18 9 23,-22 24 6,-1 3 1,-10 9-1,0 1 6,17-6-6,2 2 0,14-6-6,9 10-71,11-15-248,13-28-418</inkml:trace>
  <inkml:trace contextRef="#ctx0" brushRef="#br0" timeOffset="105794.8703">1832 8719 772,'0'0'195,"0"0"-83,30-95 1,-18 57 18,1 3-17,1 0-25,2 2-11,-3 3 52,2 7-66,-3 5-29,-1 13-14,-1 5-21,5 3-15,6 19 2,6 11-3,7 19 15,11 29-1,10 33-5,3 18 7,8 2 6,10-15-6,12-26-9,12-20 9,3-25-1,4-25-2,4-23 3,-3-24 6,-2-26-5,-6-12 7,-22 1-7,-17 9-1,-9-14-19,-22 17-83,-9 1-177</inkml:trace>
  <inkml:trace contextRef="#ctx0" brushRef="#br0" timeOffset="106101.0521">2730 8842 939,'0'0'613,"0"0"-613,0 0-28,0 0 2,93 64 23,-45-33 3,6 5 1,1 3-1,1 0 0,2-1-16,0-4 16,3-5 0,18-7 0,24-17 0,34-15-2,20-31 2,9-24 0,-5-8 19,-14 1-7,-20-4-12,-36 19-11,-25 4-543</inkml:trace>
  <inkml:trace contextRef="#ctx0" brushRef="#br0" timeOffset="123090.9685">19003 5479 489,'0'0'81,"0"0"11,0 0 39,0 0 12,0 0-75,0 0 39,-58-65-4,54 50-29,1 1-19,-1 1-17,1 4 40,0-1-52,-1 3-17,2 2-8,-1 2 0,-1 0 0,0 3 1,-1 0 5,2 0 0,3 0 12,0 0 4,0 0 4,0 0-25,5 0-1,14 7 9,11 7 0,25 8-8,26 16 9,26 13-10,11 7-1,-4 3 0,-10-1 5,-26-13-5,-16-5 0,-21-10-1,-8-3-4,-3 7-3,-6 1 8,-11-3-48,-13-6-125,-34-25-11,-6-3-51,2-7-369</inkml:trace>
  <inkml:trace contextRef="#ctx0" brushRef="#br0" timeOffset="123299.6888">19741 5461 1292,'0'0'172,"0"0"-57,0 0-10,0 0-1,0 0 61,0 0-134,0 0-31,-114-23-27,-59 89 26,-46 21 1,-20 18 0,-7 15 0,1 3-12,55-21-119,34-27-204</inkml:trace>
  <inkml:trace contextRef="#ctx0" brushRef="#br0" timeOffset="131776.9359">19300 5897 436,'0'0'91,"0"0"5,0 0-23,0 0-40,0 0-6,0 0 12,0-14-19,0 11-12,0 3-8,0 0-8,-2 11-119,-7-5-37</inkml:trace>
  <inkml:trace contextRef="#ctx0" brushRef="#br0" timeOffset="131972.6642">19178 5905 925,'0'0'0,"0"0"0,0 0 16,0 0-16,0 0-6,0 0-87,0 0-42</inkml:trace>
  <inkml:trace contextRef="#ctx0" brushRef="#br0" timeOffset="132149.7008">19476 5894 82,'0'0'391,"0"0"-391,0 0-249</inkml:trace>
  <inkml:trace contextRef="#ctx0" brushRef="#br0" timeOffset="132324.2112">19476 5894 370,'0'45'0,"19"-55"-10,1 1-286</inkml:trace>
  <inkml:trace contextRef="#ctx0" brushRef="#br0" timeOffset="132721.6275">19567 6017 751,'0'0'13,"0"0"-13,0 0-1,0 0-1,0 0-73,86-31-191</inkml:trace>
  <inkml:trace contextRef="#ctx0" brushRef="#br0" timeOffset="132920.953">19567 6017 519,'12'-27'203,"-12"23"-152,0 2-51,0 2-109,6 6-9,1 2-15</inkml:trace>
  <inkml:trace contextRef="#ctx0" brushRef="#br0" timeOffset="133292.5145">19416 6095 462,'0'0'64,"0"0"-56,0 0-8,0 0-279</inkml:trace>
  <inkml:trace contextRef="#ctx0" brushRef="#br0" timeOffset="133508.2209">19418 6065 431,'0'0'0,"0"0"-372</inkml:trace>
  <inkml:trace contextRef="#ctx0" brushRef="#br0" timeOffset="134295.3896">19261 6101 431,'0'0'56,"0"0"14,0 0-24,0 0-46,0 0 1,-80-36-1,48 34 0,1 2 0,0 0 0,4 7-11,4 9 10,8-3-36,8-2-197</inkml:trace>
  <inkml:trace contextRef="#ctx0" brushRef="#br0" timeOffset="134572.7742">19010 6070 497,'0'0'33,"0"0"-21,-124-10-11,75 10 13,8 0 6,11 0-11,10 0-6,14 0-3,6 2-7,19-1-31,19 3 38,15-4 0,21 3 10,-2-3-20,5 2-3,17-2-72,-30 0 13,-9 0-104</inkml:trace>
  <inkml:trace contextRef="#ctx0" brushRef="#br0" timeOffset="134823.9313">19305 6072 129,'0'0'173,"-124"-9"-110,10 3-15,-19 5-6,3 1-1,27 0-35,34 0 3,22 1-9,13 5-35,6 1 35,10 2-2,13 1-18,14 0-68,48-2-82,36-2 145,38-3 28,20-3-3,-1 0 163,-11-3-53,-25-4-110,-12-3-4,-22 3 4,-20 0 121,-19 1-75,-12 2-46,-5 2-3,-9-1 2,-13 3-17,-2 0-42,-10 0-308</inkml:trace>
  <inkml:trace contextRef="#ctx0" brushRef="#br0" timeOffset="134991.6719">18808 6089 462,'0'0'104,"0"0"58,0 0-152,179-7-10,-18 7-88,34 0 66,17 8-15,-53 1-54,-39-4-32</inkml:trace>
  <inkml:trace contextRef="#ctx0" brushRef="#br0" timeOffset="135205.9896">19033 6191 446,'193'0'89,"26"4"-76,-37 0-13,-39 0 0,-49 0 0,-48 1-16,-39-5-491</inkml:trace>
  <inkml:trace contextRef="#ctx0" brushRef="#br0" timeOffset="135317.9378">18318 6174 431,'0'0'118,"0"0"-90,0 0-27,145 17 0,28-6 0,28 0-1</inkml:trace>
  <inkml:trace contextRef="#ctx0" brushRef="#br0" timeOffset="137315.179">18375 6202 418,'0'0'68,"0"0"-68,0 0 0,0 0 22,0 0 4,0 0-7,11 1 150,2-8-107,2-3-35,3 2-18,-2 1-9,-1 1 0,-4 2 0,-4 0 5,-4 1-5,-1 1 0,-1 2 25,-1 0-14,3 0-11,-2 0-37,1 9-21,2 4-33,7 4 42,-4-5-67,5-2-218</inkml:trace>
  <inkml:trace contextRef="#ctx0" brushRef="#br0" timeOffset="137695.8278">18668 6252 484,'0'0'196,"0"0"-93,0 0-77,0 0 28,0 0-54,106-12 0,-19 10 12,29 2-12,14 0-22,-2 6 15,-12 4 6,-42-3-45,-19-2-29</inkml:trace>
  <inkml:trace contextRef="#ctx0" brushRef="#br0" timeOffset="137872.9553">18688 6297 472,'0'0'202,"0"0"-106,86 0-96,-16 0-28,10 0-172</inkml:trace>
  <inkml:trace contextRef="#ctx0" brushRef="#br0" timeOffset="138028.0063">19222 6291 461,'0'0'327,"0"0"-227,0 0-28,0 0-72,0 0-105</inkml:trace>
  <inkml:trace contextRef="#ctx0" brushRef="#br0" timeOffset="141251.4408">7294 7925 1048,'0'0'224,"0"0"-58,0 0-59,0 0-24,0 0-39,0 0-21,21-75-4,-18 71-19,0 4 0,3 0-121,6 33-94,1 2-23,2-9-58</inkml:trace>
  <inkml:trace contextRef="#ctx0" brushRef="#br0" timeOffset="141506.6439">9606 8272 743,'0'0'51,"0"0"-50,0 0-1,14-93 0,2 71 11,3 4 7,2 3 2,0 5-19,1 7-1,-3 3-5,-3 13-44,-10-1-98</inkml:trace>
  <inkml:trace contextRef="#ctx0" brushRef="#br0" timeOffset="141792.5106">11590 5895 608,'0'0'531,"0"0"-531,0 0-1139</inkml:trace>
  <inkml:trace contextRef="#ctx0" brushRef="#br0" timeOffset="142123.1034">13407 6042 960,'0'0'101,"0"0"-85,0 0-16,86-50-77,-61 39-1,-5 3-48</inkml:trace>
  <inkml:trace contextRef="#ctx0" brushRef="#br0" timeOffset="142384.6319">16397 5712 1294,'0'0'251,"0"0"-206,0 0-45,108-41-78,-74 38 15,3 3 30,12 0-9,-9 5-90,-7-1-188</inkml:trace>
  <inkml:trace contextRef="#ctx0" brushRef="#br0" timeOffset="142562.9411">17013 5692 1341,'0'0'237,"0"0"-173,0 0-64,81-14-64,-88 28-144,-16 9-70,-16-5-316</inkml:trace>
  <inkml:trace contextRef="#ctx0" brushRef="#br0" timeOffset="143106.161">6317 8378 516,'0'0'0,"0"0"-42,0 0 30,0 0 12,0 0 0,78-78-31</inkml:trace>
  <inkml:trace contextRef="#ctx0" brushRef="#br0" timeOffset="143457.6239">8677 7799 929,'0'0'70,"0"0"-41,43-120-29,-34 77-123,0 6-719</inkml:trace>
  <inkml:trace contextRef="#ctx0" brushRef="#br0" timeOffset="143617.5784">8293 7570 535,'0'0'4,"0"0"-4</inkml:trace>
  <inkml:trace contextRef="#ctx0" brushRef="#br0" timeOffset="144037.7012">7537 7925 449,'0'0'257,"-101"3"-175,45 1-48,-2-1-10,5-1-1,12 0-22,6-2 61,11 0 45,9 0 68,7 0-95,7 0-80,1 6-289,0 6 143,3 10 89,6-2-38,1-4-42</inkml:trace>
  <inkml:trace contextRef="#ctx0" brushRef="#br0" timeOffset="145791.9788">6721 8472 409,'0'0'117,"0"0"-84,-89 25-24,53-11-8,5-4 12,2 2-13,7-5-8,3 1 8,8-2-7,3-3 7,4 4 13,-3-1-13,4 0 0,0 4 0,-3 2-10,-2-1 4,-3 0-10,-6-2-57,-1 1 12,-7 0 61,-2 0 38,-9 0 21,-3 3-22,-3 4-12,-2 2-12,2 1-12,-1 0-2,1-1 1,2-2-1,0-2 1,2 0 81,4-4-58,0 1-3,7 1-8,4 1-2,7-4-20,4-1-3,5-4-9,4-2 15,1-1 7,1-2 43,-1 0 80,2 0-76,-1 0-16,1 0-25,0 0-6,-2 0 0,2 0 3,-4 0 89,2 0 85,-2 0-64,-1 0 16,-1 0 0,2-3-31,1-2-19,1 4-14,2 0 9,0-1-41,0 1-23,0 0-10,0-2-1,0 1-8,3-4 8,8 0-17,1-5 17,8 0-8,0 0 6,2 0 2,2 2-7,3-1 1,0 2-5,3-1-11,0 2-20,1 0-5,-1 0 7,0-1 19,-2-1-8,2-1 28,-3-1-5,-1 2-3,1-3 10,1 1 6,2 3-6,2-2-13,1 3-7,4-1 7,3 0 0,6-3-5,-1 2 13,4-1 4,-1 0-4,0-1 4,1-2 1,6 1 0,5-4-1,2-2 1,16-4 0,-5 0 0,-1-2 1,-2 0-1,-13-1-1,4-2 1,-3-6 31,0 1 24,2-2-38,1 1 5,0-1-20,5 5 14,-2 3-16,0 1-9,-3 3 9,-1 1-3,-2 2 3,-1 3-1,-2 2-17,-2 2 12,-3 1 1,1-2 4,0 6-5,-2-3 6,4 1-5,2-3 5,-1-1 0,6-1 0,4-3-1,2 0 1,17-2 0,-10 2 0,4-1 0,-2 2 0,-11 3 0,9 2 0,-6-1 0,1-1-5,0 2 4,13-4 1,-8 1-7,4 0 2,-2-2 4,-11 1 2,9 1 3,-1-1-4,0 1-1,2-1 0,1 1 1,2 2 8,-2-4-8,4 2-1,-3 1 0,-2-3 0,0 0-7,-2 2 7,0-2 1,-3 3 0,1-2 0,-3 4 0,-1 0-1,-2 2-4,0 1 5,1 1 6,1-1-6,0 2-1,2-1-15,1-2 6,-1 1 2,-3 0 8,-3-1-7,-2 1 6,4-1-5,14-2 6,21-2 0,19-4 0,5-1 0,-3-6 0,-7-1-8,-8-3 7,2-1 1,-5 0-5,-7 2 5,-5 0 0,-3 4 1,1-4-1,1 1-1,7-4 0,1-1 0,7-6 1,8-2-7,6-4 7,13-3 1,11-2 19,11-5 8,16-3-2,11-3-10,10-1 6,1 3 18,-2 2-27,-6 7 7,-2 1-10,-5 5 3,-9 1 5,0-2-17,-10-1 0,-9-2-1,-9-3 1,-6 1-1,-12-3-6,-11-2 5,-26 6-16,-19 6 5,-18 7-7,-8 1 10,4-2 9,0-2-9,2 2-33,-12 4-36,-13 9-137,-15 6-177</inkml:trace>
  <inkml:trace contextRef="#ctx0" brushRef="#br0" timeOffset="147892.1064">8013 8582 446,'0'0'72,"0"0"-55,0 0-16,0 0 116,0 0 77,0 0-67,0 0-13,0 0-73,3 0-41,1 0-45,2 0-55,0 0-12,1 4-33,-3 4 41,-4 2-5,0 1-131,0 1-14,-15 1 234,-6-4 20,-7 3 15,-8-2 230,-6 0-79,-10-1-78,-18 3 34,-23 1-67,-20-4 2,-1 0-11,9-6-9,9-3-6,11 0 9,14 0 3,10 0 7,16 0 9,3 0-40,-5 0-6,-3 3-13,-4 4-1,5 0 0,6 1 1,1-1 0,6-1 2,2 0-2,3-1 0,2 1-1,1 2 0,4-2-5,2 0 5,2 4 1,3-3-8,3-2 6,1 1-18,2-2 19,2-1-7,2-1 8,1 0-1,3 1-7,1 1-67,-4 0-44,-1 1 69,-3-2-5,-5 0 16,1-3 37,-5 0 4,-4 0 27,-2-3 5,-2-2 20,2-1-14,2 1 8,1-2-5,3 1 60,5 2 7,4-1-6,0 2-3,8 3-70,0 0-25,2-2-6,0 2 0,0-1-10,0 0-9,2-2 3,10-2 3,3 0 9,1-4 4,5 1 6,0 2-6,-3 0 0,-5 1-9,-4 3-40,-3 1-25,-4 1 27,-2-2 24,0 2 23,0-2 25,0 0-24,-3-5 0,-5 2 12,-2-2 38,-2-1-25,-2 2-18,1-2-7,-5 3 0,0 2 0,2 2-1,-5 1-11,3 0 5,0 0 5,0 0 0,3 0-10,-1 3 10,2-2 0,-2 1-7,3 0 7,-2-1-17,4-1 17,1 0 0,-2 0 1,1 0 0,0 0-1,0 0 1,1-1 6,-1-3 21,2-2 50,2 2 16,2 2-15,4-1-34,-1 3-28,2-2-16,0 2-23,0 0-31,0-2 18,0 2 14,0-1 9,0 1 12,5-1-6,1-1 6,3-1 0,6 0 1,8-5 1,4-1 9,3-2 1,0-2-10,1 3-1,-1-2 0,3 0 1,-2-2 1,-1 0-2,4 0 0,1 0 7,-1-1-1,2-1-6,4-1 2,-2 0-2,2 2 0,6 0 2,0-3-2,5 0 3,1-2 9,-1 2-24,1 0 11,-3 1-15,-1 3-17,-2-2 5,2 2 21,0-3 7,1-1 6,5-1 1,1-3-7,1 0 0,1 2 0,1 0 1,-1 0-1,-3 2 0,-1 0-8,1-1 8,-6 2 0,3-2 1,-4 4 4,-2-3-5,-2 6 0,-1-2-1,-2 3-6,-1-1 7,-2 1 0,1 0-1,-4 0 1,3 0-1,0 0 1,-2 2-1,2-2 0,-1 3-11,1 0 6,0-1 6,1 1 0,-4 1 0,0 0-15,-1-1 14,-1 2 1,-3-1 1,0 0-1,-2 1 0,-1-1-1,0 0-3,0 1 4,-1 1-6,0 0 5,2 1 1,-3 1-1,4 1 0,-5 2 0,-1 0 0,-6 0-26,-5 0-32,-1 0 11,-7 0 16,-3 0 32,0 0 30,0-2 24,-7 2-50,-7 0-4,-25 11-39,5 9-77,-5 2-60</inkml:trace>
  <inkml:trace contextRef="#ctx0" brushRef="#br0" timeOffset="149155.0894">7112 8540 540,'0'0'67,"0"0"-36,0 0 264,0 0-29,0 0-162,0 0 38,0 0-91,81-87-7,-54 64-17,1 0-8,0 4-19,2 2-7,1 4 1,-1 4-12,2 2-31,-2 0-5,4 0 21,3-1 8,3-5-5,7-3 17,8-5 0,16-6 13,26-10-7,22-9 7,10 3-13,1 4 13,-8 7-1,-9 6 1,3-2 14,2-2-14,5 1-13,0-5 12,3 0-1,1-2 2,3-3 2,11-5 11,-1 4 7,1 0-7,-1 2-4,-7 3-8,2 2 0,-5 1 0,-2 1 8,1-2-9,5-3-3,1-3 2,6-10 0,5-9-4,3-8 5,8-6 14,-2 2 15,-3 5 32,-5 6-23,-6 8-25,-1 1-12,0-3-1,-4 0 1,-2 1 0,-1 1 1,-6 1-2,7-1 7,0-2-3,5 1 3,0 2 1,-2 2-5,-1 4 7,-8 1 1,-4 2-5,-12 4 9,-5 3-15,-4-2 0,0 0 1,10-1 1,-3-3-2,-2 1 0,1 0 0,2-2-1,10-3 1,8-2-11,5 0 11,2 1 7,-7 1 15,-5 3-6,-7 6 6,-4 2 10,-3 2-23,10 2-3,7-1-6,7-1-1,-1-1 1,4-1 0,-2-5 4,7-2-4,7-2-2,6 0 1,8-7 0,7-2 1,0-7 18,0 2 2,-9-1 23,-1 5-16,-4 1 42,7 4-35,7 1 2,2 5 0,2 4-29,-3 1 2,-3 0 6,2 1-1,-3-3-7,3 0-7,-10 1 14,-10 3-6,-8 2 2,-9 1-9,-6 5-1,-8 2 0,-11 4-3,-20 0 2,-17 6-14,-19 2 14,-9 0 1,5 2-6,0-3-6,1-1-27,-11 5-11,-9 1-39,-10 5-8,-26 3-9,-19 0-30,-19 0-267</inkml:trace>
  <inkml:trace contextRef="#ctx0" brushRef="#br0" timeOffset="149354.1944">21369 4238 646,'0'0'68,"0"0"-68,0 0-116</inkml:trace>
  <inkml:trace contextRef="#ctx0" brushRef="#br0" timeOffset="150203.163">21143 4384 441,'0'0'90,"0"0"-53,0 0-15,-83 77 72,25-46-57,-32 13 1,-39 12 21,-24 7-19,-11 2 8,0 0 17,11-2-33,-4 5-5,-1 7-11,-3-2-7,-6 4-8,-8 0-1,-13 1-9,-13 4 9,-7 1 0,-5 1 0,-7-6-22,6-2-9,0-1-11,-1-4 19,5 4 8,2 5-12,-4 2 26,-1 2-35,-7-4-24,-1-9 29,7-6 12,2-2 17,8-5 2,8 2 12,3-2 18,6 0-11,8-2-9,10-5 6,4-2-14,5-1 17,2 0-9,0 0 17,3 4-8,6 3 3,1 2 2,4 2-2,7 1-3,1-6 17,4-1 3,0-5 19,2 2-5,0 2-28,-1 1-15,0-1 3,2-2-12,3-2 0,-3-2 6,-4-1-7,-1 0 10,-3 0 9,0 1 7,-5 1 0,-4 4-26,-8 3 0,-5-2 0,-5 1 0,-2-7 0,5-5 4,-3-2-3,6-5 4,1-2 7,3 0 11,2-3 7,-2 1-21,1 2 10,-2 3-11,0-3-8,4 0 0,5-3 37,2-2 16,5 4-27,4 0 9,7-1-2,4 1-27,11-2-3,7 3-2,8 1 0,5-3-1,15-3 8,16-4-8,14-3-2,4 1 1,-7 4 0,-6 6 0,-2 6-20,5 0-3,2 0-26,1 0-46,2 0-20,1-2-57,-6 5-44,17-10 52,7-10-21</inkml:trace>
  <inkml:trace contextRef="#ctx0" brushRef="#br0" timeOffset="150419.1778">7128 9152 720,'0'0'88,"0"0"-23,0 0-65,0 0 0,0 0 1,14-80 13,-11 61-14,0 2 0,3-4 0,6-7 0,-5 5-47,-2-1-143</inkml:trace>
  <inkml:trace contextRef="#ctx0" brushRef="#br0" timeOffset="151269.2498">7121 8825 431,'0'0'94,"0"0"73,0 0-93,0 0 30,-86-87 100,69 62 0,6 2-19,4-1-52,4 5-68,3 2-31,0-1-12,0-1-15,14-2-6,5-1 15,9-2-5,11-3-10,12-2-1,10-5-1,22-7 1,24-15-25,34-9-10,11-5-20,3 2 24,4 3 27,3 5-3,17-6 4,24-9-3,27-9-1,16-7 7,19-2 2,-2 10 19,-15 11 20,-14 18-29,-21 6-5,-1 2-7,-5-5-13,3-7-2,2 0-21,1-4 20,5-6-6,13-3 6,4-7-6,21-8 12,14-7-1,6-8 11,1 0 7,-17 10-7,-23 7 0,-26 8-9,-22 4 9,-11-1 0,-4 0 11,-3 4-11,4 2 1,4 2-1,9 1-1,6-1-9,12-5 10,5 1 3,6-3-3,7 2 0,-4 3 0,-9 6 0,-9 5 7,-15 2 17,-7-1 18,2 1-15,2-2-19,4 4 3,6 2 21,1 6-11,4 1-4,8 2-1,4 3-10,-1 3 8,1 0-14,-3 1 0,-6 1-1,0 2-6,-2 1 6,-4-1 1,-5 3 0,-9 0 0,-9-1-10,-13 0-3,-15 0 6,-19-1 7,-19 0-1,-27 5 2,-25 5-2,-21 5 2,-13 2 8,-6 2-8,0 1 0,-6 2 1,-4 1-1,-5 7-1,0-2-10,0 2-23,-13 0-12,-7 0-14,-7 0-6,-7 10-41,-26 1-93,12-1 3,5-6-70</inkml:trace>
  <inkml:trace contextRef="#ctx0" brushRef="#br0" timeOffset="151788.1451">17665 3688 660,'0'0'525,"81"-56"-377,-41 29-74,-2 0-27,-11 11-14,-12 4 44,-5 5-20,-6 6-18,3 1-39,4 4-19,8 18 8,11 14 11,19 26-6,26 36 5,20 30 0,8 12 1,4-2-12,-3-19 12,-2-20-1,3-9 1,-18-20 10,-19-18-4,-24-15-6,-15-8 0,-2 1-15,-6-1-34,-14 4 11,-53 0-168,-17-10-3,-15-13-309</inkml:trace>
  <inkml:trace contextRef="#ctx0" brushRef="#br0" timeOffset="152375.7568">18030 4481 1160,'0'0'189,"0"0"-118,106-6-71,-62 6-3,-6 5-13,-2 18 4,-5 7-4,-1 9 0,-1 7-18,-1 7 9,0 6-7,1 0 7,-4-1 8,3-5 16,-4-6-6,-1-10 6,-10-12-1,-3-9 0,-9-15 2,-1-1 126,-1-17-44,-18-16-48,-8-7-24,-10-12-10,-14-5 11,-23-15-11,-27-12 0,3 6-2,11 9-1,16 9-4,24 18 14,6-1 11,4 6 21,15 11-16,14 11-11,8 10-12,37 5-16,58 0-32,58 10 30,39 5 10,28-6-35,2-6-55,-12-3 30,-10-1 34,-36-6 33,-49 3 1,-46 2 35,-38 2 7,-19 0-24,-12 11-18,-25 16 0,-60 25 0,-65 31 78,-29 24 45,-15 21-60,9 23-38,17 8-17,-6 8-8,47-40-17,28-49-269</inkml:trace>
  <inkml:trace contextRef="#ctx0" brushRef="#br0" timeOffset="156088.9639">20378 5416 499,'0'0'55,"0"0"-54,0 0 1,0 0 0,0 0-2,0 0 104,-77-24-58,69 21-1,2-3-11,-1 1 26,3 2-42,-1-2-7,0 1-1,1-1-10,-4-1 1,-2-3-1,-2 1 0,-6-1 0,-1-2 0,-7 1 0,0 1 0,-4 1 0,-4 0-2,2 1 1,-2 0 1,-1 1 15,1 0-14,6-1 0,0 2 0,7 0 1,3 0 14,3-1-10,0 2-5,0 0 9,-2 1-8,0-2-1,-6 3 0,-3-1 1,-3 0-1,-4 2-1,-3 0 0,-1-1 0,-3 0 0,0-1 0,-2 1 0,-1-1 0,1 0-1,-2 2 1,4 1 1,1 0-1,1 0-3,1 0 3,1 0-11,3 0 11,0 3 0,-1 3 0,-1 2 0,-3 1 0,-1 5-2,-4 1 2,0 0-1,-1 2 1,4 0 0,-2 2 0,3-2 0,2 2 0,3-2 8,0 3-8,1 1-8,1 3 8,2 1 10,0 3-10,2 2-6,3-1 6,1 2 2,0 0 4,2 1-2,1 0 12,0 2 2,0 2-5,5-1 0,-4 5-6,5-1-1,1 5 2,0-1-13,4 3 5,4-1-1,3 2 1,3-4 7,0 0 4,0-4-11,0-5-4,0-5 4,6-3 0,1-4-1,3 0 1,0-2 0,7 1-13,1 0 13,8 0-2,2 0-14,3-1 3,4 1 2,1-3 9,2 1-5,-1-2-6,1-2 6,-1-2 6,2-2-11,0-3 11,0 0 1,3-5 1,2-1 21,3-2-3,2 0 8,3 0 12,0 0 34,3-2 13,3-3-16,5-2-8,0 2-26,3-3-14,-1 3 0,2-1-12,-1 1-3,2-1-7,1 0 0,-4 0 9,-1 0 1,-5 1 9,-7 0 4,-4 1-7,-4-1-7,-3-1 4,1 1-13,-3-1 1,0-2 0,-1-1 1,-5-1-1,1 0 6,-3-3-6,-1-1 5,-3-2 21,-2-1-14,1-1 5,-1-1-5,-3 0 7,1 0 9,-1 1-29,0-1 10,-2 0-9,1 0 0,-4-2-1,-1-2 0,1-4 1,-5-3 12,-1-2-12,-1-2 6,-2 0 13,-2 0 1,0 2 4,-2-1-15,-1 2 6,-3 0-3,0 0 15,0 0-5,0 1-7,-3 2-7,-6 1 12,3 3-8,-2 0-7,1 2-6,-2-1 0,0 0 0,0-3-1,-2 2-6,-1-1-3,-5-3-11,0 1 1,0 2 9,-1-1 10,-3 1 1,0 0 0,0 2-1,-1-2 0,-2 0 1,0 0 0,-1 3 0,2-1 1,-2 3-1,1 0 2,1 1 10,0 2-12,-2 0-1,-4 2-5,-4-1-4,-5 1 10,-4 1-1,-6-1-21,-3 3 16,-2 3 5,-1 1-8,2 2 3,0 3 5,3 3-18,1 0 18,2 0-23,1 3 4,2 7-18,1 1 26,0 6-10,-1-3 5,-2 3-2,-4-1 6,-3 0 11,-5 0-15,-4 1 11,-2 0-2,-4 0 0,0 2-7,0-1 14,1-2 1,5 3-1,5-2-14,3 3 9,2-1-8,3 3-9,1-2 21,2 4-18,3-5 13,5 1 1,4-2 5,3 1-12,1 1 13,0 2-1,-2 3-1,1 0-11,2 1 13,-1 1 0,6-1-2,1 0 1,3 1 1,0 0-1,4 1 0,0 0 1,2 3-1,2 2 1,-1 2-1,5 1-11,-1 5 12,0 1-7,3 1 7,0 3 0,5-1 0,0-1 0,0-5 0,11-4 13,8-3-25,5-3 12,6-4-1,4 0 1,7-2 14,2-1-13,5 0-1,2-3 0,2-2-1,1-3 0,0-5 1,2-1-9,2 0 9,1-4 0,2-1 0,1-3 0,2 0 0,1 0 2,2 0-1,-1 0 1,0 0 5,1-3-5,2-3-2,-1 0 2,3-5 21,3 0 3,-3-3 8,-1 0-8,1-3-4,-5 0 17,3-2-22,-1 0-6,0-2 3,0-3-4,-7-2-8,-4-3 42,-5-7-23,-11-6 3,-3-17-4,-8-19-19,-14-17-1,-6 8-44,-9 17-52,0 22-6,-6 14-20,-18-17 34,0 5-80,-3 3-182</inkml:trace>
  <inkml:trace contextRef="#ctx0" brushRef="#br0" timeOffset="160003.4264">18585 5486 527,'0'0'218,"0"0"-122,0 0 4,0 0-33,0 0 18,0 0-4,30-70-54,-16 61-9,0 4 9,0-2-4,1 2-12,-2 2 9,-1 1 20,3-1-13,-1-1 32,2 1-1,1 1-35,0 1 12,6 1-19,-1 0-9,5 0-7,3 3 0,4 7 2,8 2-2,4 7-13,11 3 13,20 12 2,22 14 6,19 17-8,-2 9 0,-18-9-1,-29-10 1,-23-15 0,-7-3 0,4 4-9,5 1 8,0 0-8,-11-9-8,-4-11-59,-6-10-85,-12-12-79</inkml:trace>
  <inkml:trace contextRef="#ctx0" brushRef="#br0" timeOffset="160256.9003">19858 5467 1211,'0'0'247,"0"0"-84,0 0 90,0 0-159,0 0-94,-121 36-198,-21 61 147,-34 32 29,-15 26 21,6 6-10,20-13 10,8-20-42,41-41-199,32-41-929</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27:37.212"/>
    </inkml:context>
    <inkml:brush xml:id="br0">
      <inkml:brushProperty name="width" value="0.05292" units="cm"/>
      <inkml:brushProperty name="height" value="0.05292" units="cm"/>
      <inkml:brushProperty name="color" value="#FF0000"/>
    </inkml:brush>
  </inkml:definitions>
  <inkml:trace contextRef="#ctx0" brushRef="#br0">22350 5571 573,'0'0'0,"0"0"0,0 0 152,0 0-60,0 0-53,0 0-1,27-36 63,-21 24-6,-2 2 1,-3 3-12,-1 4-59,0 1-25,0 2-151,0 0-36,0 0 114,-2 0 48,0 7 24,2-2-40,0 2 27,11 8-16,5-2-47,4-2-103</inkml:trace>
  <inkml:trace contextRef="#ctx0" brushRef="#br0" timeOffset="240.9835">22565 5565 396,'0'0'201,"0"0"115,0 0-76,0 0-85,63-81 24,-57 61-33,-5 4 73,1 4-141,-2 7-16,0 3-20,0 2-42,0 13-112,-23 29 5,-20 33 78,-26 44 21,-15 28 8,-6 18 5,3-4-5,11-19-8,-1-10 7,2-14 1,1-11-3,3-12-28,9-23-56,-1-9-46,15-21-16,14-20-141</inkml:trace>
  <inkml:trace contextRef="#ctx0" brushRef="#br0" timeOffset="847.0084">22267 5283 1252,'0'0'199,"0"0"-132,0 0-18,81-63-28,-65 59-21,-3 4-13,-3 0 6,-2 0-2,-8 5-4,0 6-23,-28 4-25,-11 4 52,-18 3-1,-7 1 9,-6 0 0,6 1-1,4-4 2,9-1-1,9-2-1,11-3 1,10-3 1,11-2-1,3-4 0,7-2-6,0-3 7,32 0 41,40-6 12,35-16-22,24-7-30,11-4 9,-6 3-8,-15 8 9,-21 8-10,-29 5 28,-21 6 18,-18 3-18,0 0-17,-2 12-12,-1 10 1,-6 9-2,-12 8 1,-6 8-9,-5 6 9,0 2-2,-3-2 2,-4-4 0,2-6 0,4-9 0,-2-10 0,-2-8 0,-11-11-6,-36-5-81,-66-30 87,-81-23 10,-45-14-10,-17 5-1,13 12 1,29 28-1,9 14-9,54 8-59,41-7-580</inkml:trace>
  <inkml:trace contextRef="#ctx0" brushRef="#br0" timeOffset="3138.4018">13711 4688 544,'0'0'114,"0"0"-57,0 0-29,0 0-28,0 0-13,0 0-9,31-10 16,-5 10-1,-6 2-23,6 1-309</inkml:trace>
  <inkml:trace contextRef="#ctx0" brushRef="#br0" timeOffset="4178.9828">22023 5129 751,'0'0'42,"0"0"-10,0 0-23,0 0-8,0 0-1,0 0-29,0 0-39,-78-65 19,79 72 27,21 6 15,-2-1-22,-2-4-513</inkml:trace>
  <inkml:trace contextRef="#ctx0" brushRef="#br0" timeOffset="4649.3802">22355 5329 423,'0'0'794,"0"0"-700,0 0-47,0 0-47,0 0-15,0 0-5,0 0 8,23-24 5,-23 24-89,0 11 11,-16 11-28,-5-2-3,2-5 2</inkml:trace>
  <inkml:trace contextRef="#ctx0" brushRef="#br0" timeOffset="4849.9846">22355 5329 1232,'-65'68'235,"91"-90"-115,-2 6-31,-2 3-65,-4 5-24,-5 8-22,-3 0-98,-3 11-42,-6 6-4,-1 7-43,-10-5 34,-1-5-397</inkml:trace>
  <inkml:trace contextRef="#ctx0" brushRef="#br0" timeOffset="6333.4388">18568 8748 560,'0'0'263,"0"0"-152,0 0 65,4-83-86,-4 44-38,-6-11 73,-13-20-35,-7-25-29,-2 4-12,2 9 47,1 15 116,1 28-122,-7 4-57,-8 9-27,-8 23-6,-3 13-19,-9 48-6,2 58 3,2 62 13,8 36-8,14 8 16,13-12-9,4-26 10,-3-24 0,-6-21-12,-16-27-43,-19-30-64,9-25-66,-1-26-127</inkml:trace>
  <inkml:trace contextRef="#ctx0" brushRef="#br0" timeOffset="6509.4206">17525 9215 1513,'0'0'89,"106"-83"-61,-14 41-11,38-3-7,12 12-10,1 11 0,-15 13-6,-35 6 5,-10-6-30,-29 1-149,-12-16-409</inkml:trace>
  <inkml:trace contextRef="#ctx0" brushRef="#br0" timeOffset="6768.3221">19021 8262 1373,'0'0'274,"0"0"-146,0 0-125,-122 55-3,47 28-21,-19 35 11,-6 20 10,11-2 0,14-10 1,26-18 6,18-6 13,15-6-14,15-4-6,1-16-1,9-18 0,9-19-22,4-10-41,23-3-38,-3-9-97,2-13-192</inkml:trace>
  <inkml:trace contextRef="#ctx0" brushRef="#br0" timeOffset="7204.5091">18742 8839 1355,'0'0'289,"0"0"-73,22-85-96,-4 64-67,8 12-27,10 6-17,13 3-9,6 8-12,2 13-10,-5 11-54,-11 4-6,-15 3 3,-15 4 30,-11 1 9,-7-2-9,-21-3 20,-9-2 27,-2-7-4,3-8 5,6-7 1,10-4 1,9-7 8,8-3 11,3-1 25,10-1 110,23-15-155,13-6-9,12-5-29,2-4 23,-6 2 15,-5 2 0,-13 4-2,-11 8 2,-7 8 0,-7 7-1,-2 0 1,-1 17-18,2 11 11,-3 8-3,1 6-9,-1 3 17,-4 2 2,0-2 0,-2-5-45,2-14-59,-1-11-175,4-15-395</inkml:trace>
  <inkml:trace contextRef="#ctx0" brushRef="#br0" timeOffset="7408.2696">19633 8699 1051,'0'0'670,"0"0"-516,0 0-154,92 83-1,-62-1-7,-23 35 8,-8 15 7,-38-1-7,-10-14-22,3-35 15,8-22 7,4-17-37,-38 1-72,10-8-18,2-8-158</inkml:trace>
  <inkml:trace contextRef="#ctx0" brushRef="#br0" timeOffset="7629.4519">20340 8964 1415,'0'0'386,"0"0"-146,0 0-190,86-14-50,-59 17-34,-2 14-83,-7 15-143,-10-6-56,-5-8-195</inkml:trace>
  <inkml:trace contextRef="#ctx0" brushRef="#br0" timeOffset="7768.4352">20207 9258 1242,'0'0'624,"0"0"-385,0 0-111,0 0-27,128-52-61,-50 52-40,-14 12-62,-18-3-490</inkml:trace>
  <inkml:trace contextRef="#ctx0" brushRef="#br0" timeOffset="9258.8766">21452 8358 717,'0'0'199,"152"-105"45,-87 48-81,-3-17-8,-2 1-46,-5 1 86,-22 23 32,-16 18-12,-4 2-88,-2 7-41,-5 6-19,-4 13-67,-2 3-21,-2 20-34,-14 28 39,-5 34 10,-2 42 5,3 18-17,3-7-6,-6-16-58,-7-27-59,-12-21-82,-23-12-34,8-20-16,14-29-422</inkml:trace>
  <inkml:trace contextRef="#ctx0" brushRef="#br0" timeOffset="9532.1149">20960 9111 1705,'0'0'528,"0"0"-366,94-29-72,63 5-62,108-6-16,80 2-12,65 9 0,24 10 0,4 9-1,17 6-4,-12 11 5,-30 3-1,-66 1 0,-87-4-13,-98-7-5,-82-1 7,-65-1-26,-54 4-128,-153-2-532,-2 2 492,-21-11-424</inkml:trace>
  <inkml:trace contextRef="#ctx0" brushRef="#br0" timeOffset="9895.0262">21010 9858 1003,'0'0'391,"0"0"-154,0 0 41,0 0-126,0 0 7,0 0-57,0 0-63,52-69-39,-39 81-31,-6 22 9,-6 21-3,-1 30 13,-24 30 11,-11 11 0,2-3-8,7-18-5,10-30 14,6-21-6,3-18 6,2-11-6,-2-2-49,-2 5-153,0-7-114,9-16-320</inkml:trace>
  <inkml:trace contextRef="#ctx0" brushRef="#br0" timeOffset="10083.1074">21504 10254 1530,'0'0'542,"97"-17"-362,-3 2-90,32 3-47,-8 1-9,-24 8 15,-36 3-32,-28 0-17,-8 0-22,-13 0-152,-6 0-326,-3-3-285</inkml:trace>
  <inkml:trace contextRef="#ctx0" brushRef="#br0" timeOffset="10270.2765">21673 10079 1594,'0'0'609,"0"0"-585,0 0-24,0 0 0,0 0 19,18 95 61,-9-47-59,-3 8-14,0 5-7,-6 3-1,0-1-45,0 7-174,-6-16-181,6-20-288</inkml:trace>
  <inkml:trace contextRef="#ctx0" brushRef="#br0" timeOffset="10674.1385">22241 10271 1530,'0'0'555,"0"0"-326,0 0-64,0 0-97,0 0-68,0 0-3,0 0-12,49 40 0,-46 4 14,0 2-18,2-3-7,1-7 0,4-6 8,5-12-12,9-10-3,7-8 14,10-10 0,8-23-8,3-24-23,-12-1-62,-10-6 15,-15 3-26,-15 14 42,0 2 81,-18 13 137,-13 10-41,-21 21-52,-29 10-29,2 23-14,-16 28-1,8 21-15,30-9 13,8 0 1,28-20 0,18-14-6,3 1 7,3-1-1,21-2 1,29-9-1,27-12-16,25-15-34,-13 0-214,-18-10-301</inkml:trace>
  <inkml:trace contextRef="#ctx0" brushRef="#br0" timeOffset="10870.303">22657 9836 986,'0'0'1118,"0"0"-860,0 0-142,0 0-116,0 0-40,102-17 28,-42 39 11,26 13-35,-16-4-177,-10-13-462</inkml:trace>
  <inkml:trace contextRef="#ctx0" brushRef="#br0" timeOffset="12072.4413">23771 9341 669,'0'0'146,"0"0"-78,0 0-23,0 0 18,39-81 66,-33 68-45,-1 1-22,-4 2 73,0 3 25,-1 4 95,0 3-63,0 0-150,0 5-42,-11 19-52,-25 26 36,-25 33 16,-27 19 0,-8 9 0,7-11 0,26-25 0,23-23-7,16-8 7,8-7 0,4 9 0,6 0 0,6 4-6,60-1-122,8-13-60,13-18-185</inkml:trace>
  <inkml:trace contextRef="#ctx0" brushRef="#br0" timeOffset="12310.0323">24924 9458 605,'0'0'1361,"0"0"-1051,0 0-214,0 0-96,102 86 9,-77-6-9,-25 27-4,-19 6 4,-50-7 0,-29-16-8,-15-18-35,-17-8-10,-7-9-53,5-16-133,35-15-75,30-16-280</inkml:trace>
  <inkml:trace contextRef="#ctx0" brushRef="#br0" timeOffset="13018.323">23773 9670 1094,'0'0'235,"0"0"-61,0 0-65,0 0-32,0 0-23,0 0 62,0 0-75,66-69-41,-66 69-32,0 0-18,0 0 16,0 0-40,0 0 10,0 0 14,0 0 22,0 0 4,0 0 9,0 0 15,0 0-1,0 0-5,1 0 5,-1 0 1,2 0 18,-2 0 63,1 0 134,1 0 3,2 0-56,2 0-121,1-4-27,-1 0-1,-1 1-1,-2 0-3,-1 1-8,-1 2 7,-1 0-8,2 0 0,-2 0-13,0 0-51,2 0-29,0 3-67,1 10 102,-1 5-30,-2 7-61,-30 18-26,-5-6-99,-2-6-46</inkml:trace>
  <inkml:trace contextRef="#ctx0" brushRef="#br0" timeOffset="13559.3067">23928 9689 508,'0'0'377,"0"0"-234,0 0-111,0 0-25,0 0-7,0 0 8,0 0 48,8-24-31,-8 24-25,0-2-6,0-1 6,0 0 39,0-3-9,0 3-21,0-6 55,0 1 4,1-5-12,1-1 5,-2-2 27,0-1-33,0 0 37,0 3-47,0 2-1,0 2-31,0 7-13,0 3-83,-17 3-441,-1 10 356,2-5-514</inkml:trace>
  <inkml:trace contextRef="#ctx0" brushRef="#br0" timeOffset="14075.9013">23815 9573 674,'0'0'781,"0"0"-541,0 0 96,0 0-132,0 0-117,0 0-87,0 0-10,36 44-2,-36-2-53,-9 9-3,-17 4 18,-5-1 7,-3-4 6,2-9-12,6-10-29,11-10 19,6-10-50,7-9 106,2-2 3,9-13 219,20-13-158,12-10-33,9-6-26,6-3 5,1 1 13,-4 7 8,-8 7-16,-8 10-4,-11 9-8,-7 10-1,-3 1-15,-3 12 7,-1 8-20,-1 7 21,-3 4-38,-3-5 13,-4-2 3,-1-7 5,2-8 11,-2-4 14,1-5 10,6 0 88,2-11 74,6-13-125,8-10-34,3-10 20,4-10-15,2-13 35,-3 2-25,-2 1 9,-1 5-17,-8 22-13,-2 8-6,-4 23-2,-6 10-182,-6 54-409,-6-3 236,1-5-409</inkml:trace>
  <inkml:trace contextRef="#ctx0" brushRef="#br0" timeOffset="14396.1271">24510 9842 753,'0'0'699,"0"0"-529,0 0 72,0 0-81,66-76-23,-63 70-30,-3 6-108,-6 0-108,-23 14 8,-13 13 72,-11 8 28,-5 7 0,6 2-20,10-4 8,12-5-61,15-11-22,14-8-53,2-10 36,26-6 112,16-10 42,5-16-10,2-9 46,-5-6 162,-8-2-88,-13-1-66,-7 6-39,-11 11-18,-6 11-29,-61 16-113,-4 11-462,1 4 85</inkml:trace>
  <inkml:trace contextRef="#ctx0" brushRef="#br0" timeOffset="14601.436">23485 10490 1096,'0'0'731,"0"0"-555,0 0-110,146-40-21,-50 26 1,-5 6-15,-8 2-31,-15 4-43,-15-5-145,-9-3-106,-7-4-245</inkml:trace>
  <inkml:trace contextRef="#ctx0" brushRef="#br0" timeOffset="14781.3566">23873 10241 1235,'0'0'369,"0"0"-35,0 0-80,0 0-103,0 0-81,0 0-70,0 0-48,-22 87 28,-8-17-1,-3-1-80,-2-5-147,-2-5-31,17-30-9,6-8-86</inkml:trace>
  <inkml:trace contextRef="#ctx0" brushRef="#br0" timeOffset="15280.8733">24194 10254 864,'0'0'554,"0"0"-213,0 0-24,0 0-95,0 0-114,0 0-108,0 0-45,68-33-26,-68 68 26,-6 6-3,-7 5 25,-1-3 4,0-1 7,4-9 6,5-5-4,3-7-35,2-7-22,0-4 7,0-5-3,0-2 6,5-3 57,2 0 132,2-11-82,3-1-39,-3 3-6,-1 2-5,-2 2-10,-1 5 9,0 0-36,1 9-1,-1 8 22,0 1-17,0-1-43,1-3 6,-2-5 47,-1-2 18,2-6 5,2-1 1,6 0 58,6-14 36,1-9-56,6-8-12,-1-11 23,2-5 31,0-6-47,3-2-3,2 1-4,-3 5-14,-2 13-6,-8 12-7,-5 14-2,-9 10-44,-10 22-349,-14 7 31,-1-1-172</inkml:trace>
  <inkml:trace contextRef="#ctx0" brushRef="#br0" timeOffset="15480.1888">24459 10830 704,'0'0'948,"0"0"-824,0 0-24,0 0-49,0 0-5,62 98-39,-58-68-7,-4 4-6,0-4-20,-1-3-30,-7-8-80,3-7-83,5-12-288</inkml:trace>
  <inkml:trace contextRef="#ctx0" brushRef="#br0" timeOffset="15692.1695">24947 10430 1763,'0'0'539,"0"0"-377,0 0-149,0 0-13,0 0-52,0 0 43,-1 113-3,-4-57-39,1-3-106,0-4-109,3-15-6,1-11-113,0-17-376</inkml:trace>
  <inkml:trace contextRef="#ctx0" brushRef="#br0" timeOffset="15820.881">24855 10692 1328,'0'0'582,"0"0"-372,0 0-104,0 0-69,0 0-37,0 0-33,0 0 27,-117 88 0,75-41-237,19-14-390</inkml:trace>
  <inkml:trace contextRef="#ctx0" brushRef="#br0" timeOffset="15997.406">25062 10939 995,'0'0'1194,"0"0"-1035,0 0-159,0 0-11,0 0 1,3 89 10,-3-46-17,-24 21-162,-6-12-203,7-16-269</inkml:trace>
  <inkml:trace contextRef="#ctx0" brushRef="#br0" timeOffset="16267.7833">23657 11826 1793,'0'0'387,"0"0"-254,0 0-94,94 0-38,-26 0 11,23 0-12,-1 0-7,-11 0 0,0 0-27,-33 0-119,-7-3-469</inkml:trace>
  <inkml:trace contextRef="#ctx0" brushRef="#br0" timeOffset="16477.8647">23825 11685 1137,'0'0'834,"0"0"-548,0 0-186,0 0-100,0 0-3,0 0-24,0 76 20,0-30-10,-10 2-61,-2 5-122,-3 12-56,4-13 1,8-15-156</inkml:trace>
  <inkml:trace contextRef="#ctx0" brushRef="#br0" timeOffset="17042.8444">24275 11771 681,'0'0'941,"0"0"-713,0 0-177,0 0-51,0 0-29,0 0 20,0 0 3,4 93-1,2-49 7,1 4-2,-1-1 1,-1-5 1,-3-9-1,0-9-35,-2-9-24,0-6 3,0-9 32,0 0 25,0 0 102,0-11 29,0-7-90,0-6 28,0-1-16,8-1-28,5 4-25,1 5 0,5 6-15,2 6-54,0 5-51,2 0 59,0 9 36,-3 9 13,-3 3-17,-1 5 11,-4 1 17,0-2-8,0-1 9,-1-3 12,0-2-12,-1-6 0,-1-6 9,-3-5 24,2-2 127,1-2 60,5-15-137,2-11-61,-2-6-9,2-6-13,-5-8 9,-1 0-9,-4 0 0,0 3 0,-2 14 1,1 7-1,-5 15-30,0 9-194,-11 16-452,1-1 369</inkml:trace>
  <inkml:trace contextRef="#ctx0" brushRef="#br0" timeOffset="17342.1181">24735 12276 751,'0'0'680,"0"0"-460,0 0-32,0 0-76,0 0-22,0 0-84,0 0-6,10 0-136,-10 13 64,0 3 28,-5 4 30,-1 2 8,-2 2-1,4 0 7,-1 2 0,5-4 0,0-1 0,0-1 0,6-4 1,9-2 101,8-5-1,3-3-61,3-3-7,20-5-33,-10-10-67,0-12-333</inkml:trace>
  <inkml:trace contextRef="#ctx0" brushRef="#br0" timeOffset="17695.4729">24965 12017 1652,'0'0'486,"0"0"-368,0 0-93,0 0-24,0 0-1,0 0-58,0 0-7,17 58 49,-4-29-6,0 2-82,3-1-40,-3-5-47,0-5 9,-5-6-16,-1-5 20,-4-7 58,-3-2 100,0 0 20,0 0 87,0 0 201,0-2-69,0 2-70,-3 0-127,-4 0-22,-3 13-21,-7 6 21,-4 5-1,-6 4 0,-12 6 1,8-7-102,10-12-283</inkml:trace>
  <inkml:trace contextRef="#ctx0" brushRef="#br0" timeOffset="18040.1856">25274 12375 1007,'0'0'486,"0"0"-231,0 0-87,0 0-110,0 0 6,0 0-64,0 0-31,34 16 5,-35 5 13,-9 5 12,-3 1-3,3 3 3,-2 1 1,-1-1 0,5-2-7,0-3 5,0-5 2,3-6-1,2-1 0,3-3 1,0 0-1,0-2 0,0 4 1,9-1 11,7 1 0,5 4 0,4 1-11,-5-4-199,-2-9-380</inkml:trace>
  <inkml:trace contextRef="#ctx0" brushRef="#br0" timeOffset="21224.7758">24901 12685 540,'0'0'191,"0"0"-191,0 0-54,40-97-295,-31 62 349,3-2 59,-2-2 152,4-2-158,-2 0-38,0-1 19,-1 1 4,-4-13-38,0 10-46,-5 6-89</inkml:trace>
  <inkml:trace contextRef="#ctx0" brushRef="#br0" timeOffset="21293.6138">24943 11916 317,'0'0'59,"-57"-91"-52,9 0 81,7 5-41,5 7-47</inkml:trace>
  <inkml:trace contextRef="#ctx0" brushRef="#br0" timeOffset="21430.6104">24747 11132 606,'0'0'75,"54"-104"28,-30 68 2,3-3-10,1 0-41,0-2-54,-4 7 0,-9 2-91,-6 1-9,-9-2 22,0-17-3,-12 9 21,0 1-248</inkml:trace>
  <inkml:trace contextRef="#ctx0" brushRef="#br0" timeOffset="21508.4114">24911 10218 484,'0'0'0,"0"0"-42</inkml:trace>
  <inkml:trace contextRef="#ctx0" brushRef="#br0" timeOffset="21630.107">25017 9704 506,'0'0'59,"-34"-80"-59,22 41-136</inkml:trace>
  <inkml:trace contextRef="#ctx0" brushRef="#br0" timeOffset="22922.1315">24597 9162 497,'0'0'72,"0"0"-53,-87-22-19,56 11 0,4 3 0,5 0 18,5 1-18,1-2 0,1 2 94,-3 2-65,-1 2-28,0 3-1,-6 0-13,-3 3-9,-7 11 8,-5 6-4,-11 6-2,-4 6 13,-7 9-2,-12 20 9,-14 27 1,-9 24-1,4 16-4,18 0 3,22-7 0,20-10 1,10-6-18,11-6 16,9-7-12,3-5 14,5-5 6,11-3 24,-4-14 9,-2-15-29,-1-11 23,-3-5 3,2 4 0,-2 5-30,1 4-5,-4-2 7,-1-3-8,-2-1 0,0 1 13,0 3 19,-13 3-20,-9 5-12,-5 2 6,-5 0-6,-5 2-10,1 0 8,-2-2 4,2 1-2,4-1 1,2 1 21,5-2-6,1-1-6,12-3 7,0 1 34,9 2-19,3 2-8,2 4 9,18 14 14,15 16-17,9 12-5,6 5-4,-3-8-2,-7-6-17,-10-11 12,-6-2-13,-9-16 1,-6-13-1,-7-16-1,-2-9 0,0-1 0,0-2 0,0-1 17,0-6 28,0-4 20,3 2-5,7 1 18,11 6-49,12 4 0,28 10-4,31 9-16,37 8-2,14 1 3,6-5 11,-10-10 43,-18-6 3,-10-1-13,-12-2-28,-22-8-20,-20-6-5,-17-4-1,-11-8-1,-4-2-11,0 0 12,0-14 12,-6-13-4,-1-12 10,1-11-3,2-8 11,9-17-25,7-13-1,9-20-50,1-7-71,-4-3 74,-6 5 17,-9 8 29,-2-2-17,-10-6 1,-1-7 17,-6-11 29,-2-13 98,4-15 45,-4-11 0,-1 2-35,-6 5-29,0 20-22,-13 13-37,-11 14-40,-3 10-9,0 5-6,7 6 5,11 5-8,5 14 9,4 18 0,0-6 12,4 11-12,9 1 0,6-10 0,7 12 0,5-5-9,3-8 0,-1 5 7,-3 3-4,-9-1 5,-12 3-5,-9-4 5,-25-10-11,-56-14-40,-56-6-7,-18 9 23,-4 19 2,21 23-1,30 22-10,-2 11-102,8 3-80,11 10-12,27 6-19,24-6-156</inkml:trace>
  <inkml:trace contextRef="#ctx0" brushRef="#br0" timeOffset="23415.1437">23533 13381 529,'0'0'554,"0"0"-344,0 0 15,0 0-92,-36-79 189,27 54-81,3-1-84,0 1-56,2 4 1,-1 3-23,1 3-7,3 5-39,1 3-10,0 4-15,0 3-8,17 0-3,26 0-87,11 5 0,10 5-37,4 2 22,-18-2-105,-5 3-168,-33 8 9,-12-3-43,-8-2 64</inkml:trace>
  <inkml:trace contextRef="#ctx0" brushRef="#br0" timeOffset="23553.1164">23520 13336 573,'0'0'185,"0"0"24,0 0 66,0 0-27,0 0 134,0 0-69,0 0-185,16 13-86,33-10-32,27 5-10,36 4-77,-17 0-189,-5-7-368</inkml:trace>
  <inkml:trace contextRef="#ctx0" brushRef="#br0" timeOffset="23851.3612">24497 13181 1724,'0'0'369,"0"0"-187,0 0-56,-38-94 15,7 75-88,-12 12-53,-27 9-10,3 25 4,-7 16-14,3 12 1,20 1-6,3 8 3,20-3-8,25-4-28,11-7-28,48-8 8,42-16 45,38-25 33,6-12 1,-26-25 29,-40-6 38,-38-15 24,-37-17 1,-7 0-13,-72-8-80,-71 29-47,-49 19-42,15 10-209,36 2-684</inkml:trace>
  <inkml:trace contextRef="#ctx0" brushRef="#br0" timeOffset="24643.1741">18514 12373 816,'0'0'248,"0"0"10,0 0-17,86-101 38,-73 66-33,-6 2-41,-7 0-93,0 5-64,-7 8-42,-16 11-6,-23 9-15,-28 17-18,-4 17 7,6 7 25,9 5-8,27-2 3,6 4 6,10 8-13,20-6-32,20-3-2,39-9-21,29-16 47,25-22 6,-4-12 15,-24-21 1,-31-4 18,-27 3 28,-8-14 64,-7-6-32,-9-9-5,-3 0-20,-12 7-37,-7 11-11,-2 23-6,-13 22-20,-19 57-250,4 5-274,18-5-274</inkml:trace>
  <inkml:trace contextRef="#ctx0" brushRef="#br0" timeOffset="24809.7377">19230 12859 1066,'0'0'739,"0"0"-374,0 0-125,50-87-126,-45 77-94,-2 8-20,-3 8-174,0 12-508,0-5 172</inkml:trace>
  <inkml:trace contextRef="#ctx0" brushRef="#br0" timeOffset="25293.0956">20472 11964 1913,'0'0'339,"0"0"-192,0 0-92,-63-84-54,-21 84-1,-34 17-14,-10 22 13,20 5-7,35-5-16,31-10-1,12 1-4,0 4 9,1 8 14,2 5 6,11-5-2,9-3-12,7-5 8,0-8 5,10-4 1,6-6 11,2-4 3,3-4 0,1-6-13,2-2 7,10 0 5,5-13 3,9-5-10,7-2-5,3 1-2,3 4 1,1 8 0,0 7 0,1 0 0,-5 22-2,-7 10-8,-11 10 4,-12 7-16,-11 2 22,-16 2 0,-7-4 1,-45 3 0,-50 0-1,-61-1 8,-31-10-8,33-15-122,36-21-547</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28:34.114"/>
    </inkml:context>
    <inkml:brush xml:id="br0">
      <inkml:brushProperty name="width" value="0.05292" units="cm"/>
      <inkml:brushProperty name="height" value="0.05292" units="cm"/>
      <inkml:brushProperty name="color" value="#FF0000"/>
    </inkml:brush>
  </inkml:definitions>
  <inkml:trace contextRef="#ctx0" brushRef="#br0">6839 6713 613,'0'0'644,"0"0"-405,0 0 42,0 0-58,0 0-13,0 0-92,-30-36-2,30 36-55,0 0-37,5 0-12,11-1-5,14 1-6,30 0-1,32 0 7,42 0-7,26 6-16,19 5-90,3-11-73,-49 0-401,-20-11-518</inkml:trace>
  <inkml:trace contextRef="#ctx0" brushRef="#br0" timeOffset="435.2447">10337 6609 924,'0'0'13,"0"0"3,0 0-15,0 0 0,0 0-1,0 0 0,0 0 18,-44 8 40,47-6 106,16 3 72,15-1-8,27-3-34,39-1-59,40 0-60,23 0-47,2 0-28,-8 0-13,-53 0-255,-16-11-491</inkml:trace>
  <inkml:trace contextRef="#ctx0" brushRef="#br0" timeOffset="934.2458">14005 6882 1352,'0'0'666,"91"-24"-456,9 1-94,59 2-10,38 7-43,27 10-23,24 4-21,-3 12-19,-49 1-8,-33-13-505</inkml:trace>
  <inkml:trace contextRef="#ctx0" brushRef="#br0" timeOffset="17202.8727">13599 8632 573,'0'0'102,"0"0"64,0 0 187,0 0-115,0 0-102,0 0-4,-4-3 115,4-3-113,0-2 51,0 2-125,0 0-27,1 1 22,2-1 4,1 2-33,1 0-16,-2-1-4,4 1-6,8-1 0,23 0-7,41 2 1,39-3-178,-8 0-369,-16-8-478</inkml:trace>
  <inkml:trace contextRef="#ctx0" brushRef="#br0" timeOffset="20214.3135">14619 8511 469,'0'0'610,"0"0"-459,0 0 8,0 0-76,0 0 9,0 0 11,-3-24 94,3 19-131,0 1 45,0 1-21,0 1-10,3 1-32,5-1-33,8-4-3,11 0-12,10-3-2,8 1 2,4 0 0,-1 2 0,-8 1-1,-10 2-1,-10 1-23,-10 2-115,-4-2-118,-6 2 7,-14 0 26,-9 0-32,-3 0-77</inkml:trace>
  <inkml:trace contextRef="#ctx0" brushRef="#br0" timeOffset="20703.64">14736 8768 1081,'0'0'316,"0"0"-170,0 0-9,0 0 81,0 0-48,0 0-54,0 0-54,32-75-28,-30 72-9,-1-1-7,-1 4-9,2 0-9,-1-1 0,6-1-1,6 0 1,6-3 14,10-2-14,5 2 0,3 1-25,5 3-107,-9 1-174,-14-3-199</inkml:trace>
  <inkml:trace contextRef="#ctx0" brushRef="#br0" timeOffset="21113.543">15553 8594 447,'0'0'926,"0"0"-731,0 0-74,0 0-79,0 0 81,0 0 67,0 0-46,6-4-96,13 2-37,9-4-11,11 0-9,9 1 8,4 1 0,2-1 0,-7 3-12,-11 2-120,-26 0-151,-10 0-244,0 0-234</inkml:trace>
  <inkml:trace contextRef="#ctx0" brushRef="#br0" timeOffset="21246.9016">15826 8821 1126,'136'-5'210,"-15"-6"-210,-39-3-47</inkml:trace>
  <inkml:trace contextRef="#ctx0" brushRef="#br0" timeOffset="25812.5494">10695 11956 491,'0'0'95,"0"0"48,0 0-87,-93-55 2,65 38-9,3-1-13,1-1 15,2 2 15,-1-1-15,-1 0 11,-3 1-29,-1-2-20,-6 1 2,-4-3-15,-2-2 0,-3-4 61,-5 2 16,-3 2-16,-16 0-29,-23 5-16,-21 6-16,-8 2-1,1 3 0,8-4 0,10 0 1,-2-4 4,-4 1-4,2 0-5,-5 0 5,3 3 0,-4 1 0,0 2 6,-3 1-6,-3 4-7,1 0 7,3 0 2,0 1-2,4 2-7,2 0 7,0 0 2,1 0-1,1 0-1,1 0 1,-3 2-1,-4 5 1,-5 3 0,-1 2 4,-1 4-5,3 1-8,-2 3 7,0 1 1,-2 2-2,5-3 1,7-1-2,9-2 3,3-1 1,3-2-1,5-2-3,-1 4 3,2-2 1,-1 3-1,3 1-1,-5 1 1,-2-3 0,0 4 0,2-4 1,2 1-1,2 1 0,1-1 0,2-1-1,11 1 1,10-3 1,11-2-1,3 3 0,-8 2 0,-6 3 0,-8 3 0,3 2 0,5 2-1,3-1 1,6-1 1,-2 0 0,5 0 3,4 1-4,1-2-1,3 4 0,3-2 1,-1 4 0,4 1 0,-3 3 0,6 2 0,-1 3 1,4 0-2,4 2-14,1 0 14,4 2-5,1 1 6,5 2 0,-1 5 1,3-1 0,0 2-1,4-4 0,6-3-1,1-3 1,0-1 5,0-4-5,8 0-2,3-1 1,2 0 0,0-3 0,2 1 0,2-1 0,2-2 1,2 2 0,0-2-1,1 0 1,0 3 0,2-4 0,0 1 0,3-2-1,0 0 1,3-3 0,1 1-1,-1-5-1,3 0 2,-2-1 0,2-1-1,5 1 1,1-1 1,2-1-1,5 1 0,2 1-1,8 0 1,4 2-1,1 5 0,0 2 1,-1 1 0,0 1 0,-6-3 0,0-2 0,-4-3 0,0-2 0,1-6 3,3 0-3,4-3-2,5 2 2,5-2 0,13 0 0,17 2 0,-11-3 1,-5 1 12,-13-2-13,-13 4-6,8 2 5,8 4 1,-5 4-7,2-1 7,-4 3-8,2 0 7,11 4-6,19 2 7,24-1-1,13-5 0,-2-6 1,-2-6 0,-7-8 2,2 0-2,-3 0 0,-8 1 0,-10 0 0,-4 3 0,-7 1 0,-1-1-17,2 0-9,2 0-9,3 2 9,1-1 7,2 3 12,5-1-9,6-2-2,8-7 4,12-5 14,8 0 1,3-12 44,-1-5 0,-10 3-2,-5-3 4,-13 4-17,-3-1-17,-12 0 3,-9 1 4,-14 2-9,-17 1-11,10 1 12,11-1 2,10 0-1,12-5-12,-8 0 9,-8-3-10,2-3-2,5-4-8,9-5 10,0-1 18,-2 0 11,-3 3-7,-20 5-1,-18 6 21,-12 3-38,-8 4-4,5-1-22,9 0-5,4-4 25,-2 1 2,-3 0 10,0-1 5,-4 0 14,2-4-1,0-1 17,0-2-8,2-4-23,-1 1 10,-4-1 75,0-3-59,-3-1-30,1 0-4,-4 0-6,-1-1 0,-5 2 5,-5-1 4,-1-3-8,-4-5-1,-7-3 10,-3-3 2,-3-1 9,-3-2-15,-1-1-6,-3 2 16,-3 0-16,-2 2-1,-1-2-8,0 1 1,0 1 8,-4 2 0,-4 3-1,-2 0-5,1 2 6,0-2 0,0-5 32,-1-4-13,1-6-1,0-8 48,-2-1-14,1 0-27,-1 5 2,-2 5-26,-2 10 0,0 6 0,0 2-1,-1 9 1,1 0-1,-1 5 0,0 3-1,0-1 1,-1 2 0,0 0 0,-1 0 0,1-1 0,0 0 0,-1-1 0,-2 2-1,0 2 1,-3 0 0,-4 2-1,-1 0-9,-4 0-11,0 4 9,-4-3-1,0 2 1,-3 0 6,0 2-3,-2-2-2,1-1 10,-1 1 0,-2-2-8,0-2 9,2 2 0,-5-4-3,3 2 2,-2 0-1,2-1 2,1 4-1,2 0 1,1 0 0,-2 1 0,-1 0-1,0-1 0,-3 0 1,-1 0 1,-2-4 7,-2 2-7,5 0 5,-3-2-4,3 1 3,2 3-4,3-1 6,4 2-1,1 2-6,3 1-5,-1 1 4,-2 1 0,5 1 0,-5 1 0,0 3 0,-5 0-14,-4 4-67,-3 10-53,-3 4-38,-4 4-6,-28 19 7,12-7-100,5-8-240</inkml:trace>
  <inkml:trace contextRef="#ctx0" brushRef="#br0" timeOffset="27557.6063">9987 13571 757,'0'0'297,"0"0"-207,0 0-26,0 0 60,0 0-5,43-74 21,-43 68-88,0 3 53,0-1 3,0 3-43,0 1 53,0 0 55,0 0-85,0 0-39,0 0-27,0 0-13,0 0-8,3 0-1,-3 0 0,1 0 0,1 0 4,-1 0 13,1 0 9,7-2-8,7-2 1,9-3-13,14-4 12,9-1-17,6-2 15,4 0 2,0 0-11,-3 3-7,-3 1 0,-8 5-8,-10 3-17,-9 2-36,-12 0-52,-16 19-359,-17 1 153,-12-3-167</inkml:trace>
  <inkml:trace contextRef="#ctx0" brushRef="#br0" timeOffset="27746.9127">10103 13710 1480,'0'0'509,"112"-38"-395,-9 4-41,16 3 32,-9 11-77,-36 13-28,-33-7-622</inkml:trace>
  <inkml:trace contextRef="#ctx0" brushRef="#br0" timeOffset="44507.7769">10451 6579 500,'0'0'0,"0"0"-55</inkml:trace>
  <inkml:trace contextRef="#ctx0" brushRef="#br0" timeOffset="45035.7288">10926 6632 598,'0'0'224,"0"0"266,0 0-259,32-86 432,-4 6-530,7-26-118,0-8-15,-13 25 48,-10 28 12,-9 37 9,-3 14 36,0 8-30,-9 2-75,-29 36-60,-39 49-99,-34 51 112,-18 38 22,4 21 25,24 4 1,38-13 7,35-19-8,28-28-1,28-42-8,42-35 0,30-33 8,28-29 1,41-29 47,14-49-5,7-33-14,-16-23-14,-29-17 2,-42-4 2,-39 2-17,-34 3 0,-30 18 3,-9 27-4,-21 34-8,-8 26 8,-20 14 63,-34 11-42,-44 20-21,-13 21-1,22 26 0,26 26 1,46 6-21,31 7 2,20 12-22,27-8-12,24-17-11,33-1 39,11-16 17,14-17 7,11-8 1,-16-21 7,-15-7 21,-24-3-28,-4-3-42,-20-10-295,-7-10-695</inkml:trace>
  <inkml:trace contextRef="#ctx0" brushRef="#br0" timeOffset="45875.9475">14492 9261 1365,'27'-92'908,"-2"-7"-786,-12 19 34,-9 15-79,-4 15 42,0 19 7,-12 13 32,-6 3-61,-8 9-46,-27 12-51,-37 55-10,-26 48-13,0 25 15,16 19 7,33-7-7,31-14 0,14 1 2,22-12 0,6-26-3,20-25-47,9-28-45,17-16 33,29-22 20,29-21 12,8-39 27,-11-36 9,-22-20 21,-28-9-3,-17-17 0,-17-5 0,-20 6-8,-6 20-9,-21 34 5,-1 32 84,5 25 47,7 14-33,1 7-29,-2 5-71,-6 27-4,-3 44-61,5 39 46,12 19 0,8-3 0,23-30-35,8-36-36,-6-23-25,5-16 5,22-13-78,-7-5-292,-3-3-694</inkml:trace>
  <inkml:trace contextRef="#ctx0" brushRef="#br0" timeOffset="46079.651">15079 9087 2345,'0'0'320,"0"0"-147,0 0-112,0 0-61,0 0-2,116 2 2,-19-2 14,24 0-13,-6 0-1,-23 0-53,-22 0-129,-31 0-189,-13-7-816</inkml:trace>
  <inkml:trace contextRef="#ctx0" brushRef="#br0" timeOffset="46284.0418">15328 9186 2015,'0'0'544,"0"0"-253,0 0-88,0 0-86,0 0-54,0 0-36,0 0-27,32 46-8,-15-10 1,-9 26 5,-8 27-35,-22 20-32,-7 4 0,-1-8-25,9-32-92,12-28-203,4-26-1070</inkml:trace>
  <inkml:trace contextRef="#ctx0" brushRef="#br0" timeOffset="46615.5663">15727 9665 1642,'0'0'633,"0"0"-353,0 0-32,0 0-2,0 0-76,0 0-103,0 0-52,103 44-3,-43-15-4,6 10-8,1 6 0,1 5-12,-2 0-31,-5-2-52,14 2-96,-17-14-132,-12-21-632</inkml:trace>
  <inkml:trace contextRef="#ctx0" brushRef="#br0" timeOffset="46776.8206">16356 9757 1547,'0'0'1079,"0"0"-752,0 0-110,0 0-133,-80 3-62,10 69-22,-36 47 0,-14 31 6,-3 23-6,19-24-109,38-48-260,23-45-1036</inkml:trace>
  <inkml:trace contextRef="#ctx0" brushRef="#br0" timeOffset="47607.9282">18113 9390 1528,'0'0'726,"0"0"-422,0 0-58,0 0-19,0 0-95,0 0-54,53-71-72,-4 69-6,35 2-53,19 12-98,-12 6-142,-29-2-542</inkml:trace>
  <inkml:trace contextRef="#ctx0" brushRef="#br0" timeOffset="47758.4067">18260 9651 2018,'0'0'474,"0"0"-305,0 0-149,109-2-20,-1-4-85,-8 0-149,-9-5-659</inkml:trace>
  <inkml:trace contextRef="#ctx0" brushRef="#br0" timeOffset="48208.773">19614 8844 2606,'0'0'141,"0"0"14,0-72-77,0 65-78,0 7-52,-22 36-54,-25 41 67,-22 52 39,-4 32 0,5 5-1,27-16 0,26-49 0,15-35-15,0-26-20,15-17-7,15-8 19,22-12 24,34-14 9,19-47 40,8-32-31,-16-28 1,-25-15-4,-29-4-13,-23-3 8,-20 15-1,-16 30-9,-15 30-10,-6 31 10,-4 18 15,-8 13-15,-9 3-12,-13 37 0,8 41 3,23 28 9,25 9-6,21-4-4,31-30 2,3-28-2,2-17 1,3-7 8,10-4-15,36-4-20,-11-2-133,-14-18-503</inkml:trace>
  <inkml:trace contextRef="#ctx0" brushRef="#br0" timeOffset="48590.1081">20389 9621 2295,'0'0'372,"0"0"-132,0 0-147,0 0-19,0 0-29,0 0-24,0 0-21,-51 14-131,11 2-61,-12 13 79,1 10 9,2 9 8,10 6-46,11 0-183,20-4 20,8-8 75,20-12 29,18-16 119,12-14 82,8-8 116,-2-20 74,-4-11 75,-10-7 107,-10-5-104,-13-2-80,-12-4-38,-7 4-25,0 1-44,-12 11-10,-2 9-48,0 13-23,1 12-58,-12 7-217,3 14-534,8-4-253</inkml:trace>
  <inkml:trace contextRef="#ctx0" brushRef="#br0" timeOffset="48766.9442">20720 9255 2412,'0'0'318,"0"0"-65,125-31-174,-21 22-66,13 7-7,-2 2-6,-30 14-15,-30 8-148,-24-7-138,-23-6-612</inkml:trace>
  <inkml:trace contextRef="#ctx0" brushRef="#br0" timeOffset="48963.9164">20927 9169 2092,'0'0'519,"0"0"-219,0 0-180,0 0-61,0 0 18,0 0-44,0 0-33,-3 56-40,3 26 26,0 29-26,-2-4-57,0-20-66,2-17-118,4-29-185,13-17-451</inkml:trace>
  <inkml:trace contextRef="#ctx0" brushRef="#br0" timeOffset="49373.9289">22056 9059 2431,'0'0'302,"0"0"-37,0 0-72,0 0-114,0 0-46,0 0-33,0 0-51,-100 48-10,-7 70 32,-4 18-31,22-16-25,34-33-55,34-40 23,17-13-35,4-3 33,19-5 3,33-11 30,39-15 44,36-41-6,6-20-5,-14-19 44,-30-11 9,-41-1 87,-25 0 30,-22 14-60,-1 20 2,-21 20 60,-4 13 15,-13 0-34,-3 6-12,-9 9-52,3 10-26,2 18-10,11 18-15,14 12-1,16 5-35,8 2-28,28-1 22,11-5-16,30-6-70,-9-11-128,-11-20-596</inkml:trace>
  <inkml:trace contextRef="#ctx0" brushRef="#br0" timeOffset="49592.5846">22423 9762 2453,'0'0'358,"0"0"-264,0 0-69,106 39-10,-82-13-15,-8 6-11,-8 9-38,-8 7-50,0 3-23,-9 0-107,-6-12-495,6-18-463</inkml:trace>
  <inkml:trace contextRef="#ctx0" brushRef="#br0" timeOffset="50278.648">22902 9152 2342,'0'0'468,"0"-74"-285,2 49 5,4 11-132,7 14-56,8 10-101,23 35 74,24 32 6,20 28-32,-3-3-88,-18-20-55,-22-31-12,-8-27 112,-1-3 44,1-3 52,-4-2 6,-9-6 109,-12-6 4,-6-3-46,-6 1-9,0-2-1,0 0-17,0 3-29,0 5-17,-8 5-12,-5 7 11,-7 8 0,-3 7 1,-6 6 0,-3 1-1,-1 0 1,1-3-15,2-3-12,5-8-25,7-3 2,3-9 5,5-5 3,3-4 8,5-4 6,2-3 28,0 0 55,1-15 58,29-24-22,26-30-91,31-26-8,16-6 8,2-1-2,-23 25-3,-29 24 5,-17 16 10,-14 13 35,-4 2 6,-3 8 6,-4 1-12,-7 9-35,-4 4-10,0 0-10,0 5-77,-10 19-59,-14 14 107,-9 14 31,-6 8 8,-1 5 0,6-5 1,11-4-1,10-9-1,10-4 1,3-7 0,12-5 0,16-4-43,41-3-41,-7-9-104,-2-9-668</inkml:trace>
  <inkml:trace contextRef="#ctx0" brushRef="#br0" timeOffset="50447.8618">24189 10011 2083,'0'0'588,"0"0"-580,0 0-8,0 0 0,0 0 17,29 101 13,-23-45-19,-6 30-11,-33 15-17,-6-16-200,-6-28-1149</inkml:trace>
  <inkml:trace contextRef="#ctx0" brushRef="#br0" timeOffset="50821.8678">19821 11246 2203,'0'0'274,"0"0"-129,0 0-12,0 0-61,114-90 49,-29 68-30,24 3-52,5 8-16,-19 10-23,-23 1-8,-24 0-32,-4 1-59,8 2-17,4-3 31,10 0-12,2-14-61,-16-6-350,-16-6-711</inkml:trace>
  <inkml:trace contextRef="#ctx0" brushRef="#br0" timeOffset="51016.6988">20436 11018 2242,'0'0'479,"0"0"-401,0 0-15,0 0-25,0 0-2,33 92-15,-18-40-12,0 19-9,-7-3-19,-5 3-93,10 2-99,-6-26-458,12-19-607</inkml:trace>
  <inkml:trace contextRef="#ctx0" brushRef="#br0" timeOffset="51453.8069">22006 10892 2565,'0'0'308,"0"0"-69,0 0-109,-6-73-77,-18 64-32,-21 9-21,-34 19-5,-30 40-34,-12 25 4,6 15 13,26-2-17,32-10 9,24-5 6,23-18-20,10-10-23,6-16-30,27-11-21,20-4 6,32-18 30,26-13 40,-5-28 17,-24-12 4,-18-18 21,-33-13-7,-19-15 6,-12-13-7,-27 22-22,-13 27 5,0 19 25,0 12 37,-1 3 63,-2 7 58,3 8-48,7 9-83,8 22-27,8 19-5,13 12 5,4 5-1,23 2-7,18-2-40,32 3-29,-9-16-87,-4-19-733</inkml:trace>
  <inkml:trace contextRef="#ctx0" brushRef="#br0" timeOffset="51773.6426">22323 11523 2227,'0'0'366,"0"0"-244,120 0-69,-79 11-31,-11 5-22,-15 9-3,-15 10-45,-3 10-2,-31 8 30,-10 3 14,-9 2 5,-5 0 0,7-2-3,5-3 3,10-7 1,14-8 0,13-9 0,9-5 0,1-7 21,24-5 25,11-4-16,12-4-9,6-4-11,10-2-10,31-32-7,-19 0-144,-8-8-543</inkml:trace>
  <inkml:trace contextRef="#ctx0" brushRef="#br0" timeOffset="51993.7878">22914 11246 2257,'0'0'374,"0"0"-84,0 0-112,0 0-81,0 0-68,0 0-28,96 20-1,-46 6-8,7 9-47,5 6-47,3 5-22,-1 8-14,10 21-21,-19-13-209,-13-13-461</inkml:trace>
  <inkml:trace contextRef="#ctx0" brushRef="#br0" timeOffset="52380.5199">23388 11696 1295,'0'0'709,"0"0"-436,0 0-58,0 0-95,-82-8-38,73 8-60,0 11-22,-1 8 0,1 3-4,0 2 3,0-1 1,6-2 0,0-4-1,3-6 0,0-3 0,0-3 1,6-5 6,13 0 15,12-3 41,14-15 13,9-9-38,8-13-4,12-17-9,-8-1-15,-5-4 0,-6 1-8,-22 21 0,-3 5 4,-14 12 31,-9 13 31,-4 6-20,-3 4-39,0 0-8,0 2-24,-3 13-30,-10 13 11,-2 13 32,-3 8 10,5 1 0,3 0 1,10-6-1,0-2 1,26 4-95,6-10-76,2-12-388</inkml:trace>
  <inkml:trace contextRef="#ctx0" brushRef="#br0" timeOffset="52706.4393">24207 11866 2349,'0'0'473,"0"0"-335,0 0-86,0 0-9,0 0-43,0 0 0,0 0-22,63 39-20,-63-8 15,0 9-7,-8 9 11,-6 2 23,-2-1 0,5-5 9,3-7-9,8-7-4,0-7 4,5-8 0,15-3 6,12-10 24,10-3 43,10-3 9,4-17-34,3-6-16,-3-3-32,2-18-36,-14 6-106,-20 3-325</inkml:trace>
  <inkml:trace contextRef="#ctx0" brushRef="#br0" timeOffset="52992.6723">21484 12889 2074,'0'0'796,"0"0"-707,0 0-33,0 0-3,0 0-17,0 0-4,159-75-14,-37 50-11,16 2-7,-11 5-20,-33 6-29,-33 5-62,-20-3 7,-9 3-1,-2-4-53,2-17-80,-7 2-492,-14 0-630</inkml:trace>
  <inkml:trace contextRef="#ctx0" brushRef="#br0" timeOffset="53169.7236">22095 12598 2053,'0'0'491,"0"0"-372,0 0-6,0 0-28,0 0 29,3 78-29,4-33-45,-5 9-23,1 6-17,-2 1-33,5 7-126,1-16-176,6-18-905</inkml:trace>
  <inkml:trace contextRef="#ctx0" brushRef="#br0" timeOffset="53327.4953">22893 12888 2451,'0'0'542,"0"0"-352,0 0-70,0 0-110,0 0-10,0 0-115,0 0-84,31 26-105,-25-12-483</inkml:trace>
  <inkml:trace contextRef="#ctx0" brushRef="#br0" timeOffset="53478.7635">23484 12850 2232,'0'0'305,"0"0"-193,0 0-73,0 0-39,0 0-26,86-15-252,-63 13-771</inkml:trace>
  <inkml:trace contextRef="#ctx0" brushRef="#br0" timeOffset="53662.0203">24155 12847 1854,'0'0'793,"0"0"-667,0 0 54,0 0-63,0 0-87,0 0-30,0 0-100,27 0-123,-27 0-493,0 0-564</inkml:trace>
  <inkml:trace contextRef="#ctx0" brushRef="#br0" timeOffset="53815.966">24392 12800 1407,'0'0'1155,"0"0"-909,0 0 35,0 0-80,0 0-89,0 0-70,0 0-42,16-20-87,-10 22-121,-4-1-384</inkml:trace>
  <inkml:trace contextRef="#ctx0" brushRef="#br0" timeOffset="59758.7442">19280 10193 1174,'0'0'357,"0"0"-80,0 0-52,0 0-17,0 0-81,0 0-23,17-61 1,-14 58-35,-3 0-29,1 2 17,-1 1-15,4 0-30,6 0-13,21 0-14,48 0 4,45 0 10,16 0 0,-17 7-1,-39 4-33,-46-5-139,-24-6-736</inkml:trace>
  <inkml:trace contextRef="#ctx0" brushRef="#br0" timeOffset="60340.4892">21624 10185 1194,'0'0'596,"0"0"-125,0 0-268,0 0-23,0 0-44,0 0-18,0-41-36,0 40-28,0 0-35,0 1-10,7 0-9,26 0-9,38 0-4,34 1 11,-5 7-17,-15 2-41,-27-2-122,-34-1-170,-5-7-802</inkml:trace>
  <inkml:trace contextRef="#ctx0" brushRef="#br0" timeOffset="60923.3893">21188 12132 848,'0'0'1290,"0"0"-1028,0 0-90,0 0-72,0 0 6,0 0 16,0 0-71,148-6-18,-33-3 12,26 2 10,8 1-7,-14 6-22,-35 0-26,-29 1-2,-33 6-150,-25-7-485</inkml:trace>
  <inkml:trace contextRef="#ctx0" brushRef="#br0" timeOffset="64416.9985">5582 12291 378,'0'0'0,"0"0"-3,0 0-93,0 0 32,0 0-128</inkml:trace>
  <inkml:trace contextRef="#ctx0" brushRef="#br0" timeOffset="65270.529">1538 11180 811,'0'0'412,"27"-107"-190,-21 67-62,-3-4-48,-1-9-4,2-1 12,-4 6-42,0 10 33,0 15-3,0 14 9,0 9-117,0 39-185,-4 47 116,-21 50 68,-15 26-15,-8 6 2,1-17 13,17-48-1,13-33-6,7-28-2,6-23-25,2-5 4,2-7 3,0-7 28,16-7 43,28-37 37,35-24-80,27-16-11,13 6-16,-16 20-3,-27 32-6,-25 22 19,-11 4-5,5 6 1,1 15 8,-1 11 7,-10 6 0,-12 4 0,-7 3 6,-10-3 9,-4-3-8,-2-8 4,0-9-5,0-7-1,0-5 1,0 1 0,-2 0-158,1 0-355,1-11-428</inkml:trace>
  <inkml:trace contextRef="#ctx0" brushRef="#br0" timeOffset="65669.4608">2542 11568 1283,'0'0'401,"0"0"-79,0 0-92,0 0-70,-55-79 3,38 79-72,-11 14-85,-11 47-6,-1 29 0,6 13 0,17-13 0,17-26-10,0-28-1,14-7-17,10 0-6,11-8-8,7-6 41,6-15 0,2-9-12,1-25 11,0-12-8,-9-10-9,-12-17-4,-14 5 3,-16 2 12,-2 5 2,-23 15-5,-6 4 11,-5 19 40,0 13-10,1 10-30,3 22-2,5 16 1,12 7-11,9 2-3,6-4-49,5-8-40,14-7-17,5-8-2,16-8-75,-5-7-76,-7-5-227</inkml:trace>
  <inkml:trace contextRef="#ctx0" brushRef="#br0" timeOffset="65959.5137">3182 10764 1765,'0'0'543,"0"0"-285,0 0-129,0 0-58,0 0-71,0 0-33,0 0-5,-106 111 38,30 36 5,8 18-5,17-5 0,28-18 0,23-26-10,9-13 9,16-21-13,5-25 8,0-18-3,4-9-4,5 1-77,18 2-144,-6-6-309,-13-17-153</inkml:trace>
  <inkml:trace contextRef="#ctx0" brushRef="#br0" timeOffset="66424.91">3140 11521 552,'0'0'893,"0"-73"-716,11 36 98,3 4-107,3 7-99,4 9-27,1 3-39,1 7-3,2 6-36,2 1-15,-5 0-37,0 9-24,-5 7 23,-7 5 56,-4 8 14,-6 8 13,0 9 6,-14 3 1,0 0 1,-4-3 5,4-6-6,3-11-1,5-8-6,3-10 6,3-5 0,0-6-1,16-1 1,15-21 58,11-13-8,10-11-30,1-10-11,-1 0-7,-6 3-1,-12 7 21,-10 12-9,-7 13 98,-10 11 46,-3 10-157,-2 0-1,-2 19-105,0 14 73,0 12 32,0 9 0,0 3-2,0-6 3,6-5-6,9-11 5,6-12-66,4-23-113,-3 0-113,-5-20-399</inkml:trace>
  <inkml:trace contextRef="#ctx0" brushRef="#br0" timeOffset="66644.6163">3764 11093 1538,'0'0'364,"0"0"21,21-75-164,5 58-101,10 14-61,15 3-45,16 37-13,9 38-1,-22 50 0,-23 28-1,-31 7-23,-18-12-3,-16-33 0,2-28 5,4-25-35,3-17-35,-20 15-62,8-10-160,-2-7-255</inkml:trace>
  <inkml:trace contextRef="#ctx0" brushRef="#br0" timeOffset="67175.9438">4445 11500 755,'0'0'102,"0"0"-73,0 0 13,0 0 136,0 0 196,0 0-55,0 0-132,0 0-52,0 46 91,0-56-76,6-9-111,9-11-32,5-2-7,9-5 0,11 4-2,10 0-7,5 6 2,6 6 7,2 6 0,-2 8-1,-4 5 1,-4 2-6,-6 5 6,-6 11-1,-5 7-10,-2 5 10,-5 3 1,-1 0-1,-3-1 0,-2-5-6,2-8 6,-1-9 1,-2-8 7,0 0-1,7-16 24,2-11 16,1-10-18,6-6 2,-3-7-6,-2-2-6,-7 2-1,-3 3-8,-7 2-9,-1 8-6,-6 6-36,-3 9-19,-8 18-50,-15 4-168,-6 0-639</inkml:trace>
  <inkml:trace contextRef="#ctx0" brushRef="#br0" timeOffset="67653.5085">4679 10928 1250,'0'0'328,"0"0"-74,0 0-113,0 0 83,0 0-79,0 0-93,0 0-39,75-59-13,-38 40 0,9-2 3,2-1-4,9 0 2,1 1 9,0 3-5,-3 2-5,-8 9-2,-7 4-8,-6 3 1,-4 6-15,0 15-17,-3 7 4,-1 4 10,-3 4 26,-2-6-10,-3-4 5,-6-7 5,4-9-9,-4-8 10,3-2 10,6-10 96,6-13-67,1-9-20,6-6 15,-2 0 8,-4 0 1,-1 2-31,-5 7-12,-7 7-8,-3 7-16,-9 13 12,-9 15-300,-13 13-359,-8 2 308</inkml:trace>
  <inkml:trace contextRef="#ctx0" brushRef="#br0" timeOffset="68543.8965">6262 11014 456,'0'0'345,"0"0"-159,0 0 36,0 0-86,31-94 29,-20 66-8,-1 1 99,-1 1-6,0 4-34,-1 4-109,-4 5 28,-1 5-75,0 4-1,-3 3-23,0 1-26,1 0-10,-1 0-7,2 0-9,0 0-17,3 0-43,3 10 18,7 10 41,0 7-1,2 10 8,2 7-12,0 9 10,3 1-21,-2 1-22,4-9 8,-2-11-45,-3-12 30,-1-13 44,3-10 18,4-13 138,7-19-74,3-12-48,4-5 2,-1-5 3,-1 2-14,-9 6 5,-1 7-11,-6 8 20,-8 11 46,-5 7-17,-4 9 25,-1 4-75,0 6-21,2 20-65,-5 29 74,0 29 4,-6 31 7,-15 16 1,0 9 0,2 2 0,2-13 0,-1-12-6,5-27 6,1-34 0,4-19 0,1-12-1,-5-2 0,-4-5 0,-8-6-4,-12-12 5,-7-9 1,-8-22 5,-1-12 13,1-10 2,6-24-5,11-20-5,12 6-10,14 10-2,8 14-13,28 20-71,39-21-124,-4 8-428,-2 6-207</inkml:trace>
  <inkml:trace contextRef="#ctx0" brushRef="#br0" timeOffset="70576.3762">3631 10640 426,'0'0'85,"0"0"91,0 0-85,0 0-50,0 0 40,0 0 96,0 0-12,40-44-105,-38 35 47,0 2-17,-2 0 12,0 2 54,0 2-87,0 1 21,0 1 12,0 1-63,0 0-32,0 0-7,0 8-15,-5 11-12,-7 9 21,-6 10 6,0 8-1,-3 7-4,2 5 4,4 3 1,3 2 0,4-1 0,5-3 0,3-6 0,0-6 0,0-8 0,11-9-10,11-1-118,-5-8-110,4-11-147</inkml:trace>
  <inkml:trace contextRef="#ctx0" brushRef="#br0" timeOffset="71236.6102">3734 10810 1026,'0'0'349,"0"0"-145,0 0-9,0 0-97,0 0-77,0 0-21,0 0-15,37-11-10,-34 34 12,-2 6 7,-1 3 5,0 3-1,0-3-6,-4-3-7,-1-3-5,3-8-13,0-5-42,2-6 0,0-6 33,0-1 42,0-4 98,7-14-56,7-7-35,4-7-5,1-3-1,5-1 20,1 3-13,-1 6-8,-3 7 0,-1 8-1,-3 7-10,-3 5 10,4 8-21,-5 13 0,-4 6 12,-3 8 9,-3-1-5,-3-1-3,0-7 8,0-4-6,0-7 7,0-3-1,0-6 0,0-3-37,0-3 0,0 0 32,0 0 6,0-7 27,2-10-20,10-4-7,1-5 0,2-2 0,1 2 0,-2 3 8,3 4-7,-4 7 61,-1 5 8,-1 7-52,0 0-18,4 2-15,-3 12 5,-3 3 4,1 3 6,-4 2 5,-3-3-5,-3-1-6,0-1 4,0 0-18,-16 1-75,1-6-94,-3-11-341</inkml:trace>
  <inkml:trace contextRef="#ctx0" brushRef="#br0" timeOffset="71432.776">4307 10744 335,'0'0'1185,"0"0"-784,0 0-268,0 0-109,0 0 8,0 0 2,88 124-32,-78-44 9,-10 23-11,-8-3-79,-11-28-236,1-35-378</inkml:trace>
  <inkml:trace contextRef="#ctx0" brushRef="#br0" timeOffset="72134.6168">7322 10369 945,'0'0'325,"0"0"-111,0 0 61,0 0 0,0 0-121,0 0-92,-4 7-53,-11 14 0,-10 22-9,-14 29-1,-9 20 0,-1 10-1,9-18 1,14-23 1,13-20 8,13-7-8,0 2-11,0 3 5,13-1-76,17-12-182,-4-8-126,-1-17-408</inkml:trace>
  <inkml:trace contextRef="#ctx0" brushRef="#br0" timeOffset="72802.7641">7325 10687 1230,'0'0'237,"0"0"-118,0 0-93,0 0-10,81-52 13,-66 52-14,-3 0-15,-2 12-18,-5 9 5,-5 10 12,0 5 1,0 7 1,-12 1-1,0-2-6,0-5 6,2-8 1,2-11 6,5-6-7,0-7 0,3-5 3,0 0 15,0-1 163,6-13-104,9-6-75,5-4-2,6-4-57,1 0 4,0 0-26,-3 0 19,-5 7 9,-3 4 29,-5 7 15,-5 7 6,1 3-5,-2 3-8,-2 13 13,0 5 1,-2 6-1,-1-3 0,0 0 0,0-2 1,0-5-1,0-4 1,0-3 0,0-4 0,0-4 0,0-2 0,0 0 1,2 0 30,1 0 75,3-9-8,6-8-82,4-5-6,8-5-10,3-4 0,0-2-2,5 2 1,1 3 1,-3 8 6,-3 4 47,-2 8-18,-4 7 1,1 1-34,2 2-2,-1 12-5,-5 3 3,-5 0 4,-1 4-5,-7-2 0,-5 0-4,-6 9-75,-14-3-111,-2-9-156</inkml:trace>
  <inkml:trace contextRef="#ctx0" brushRef="#br0" timeOffset="72976.8171">8062 10682 1175,'0'0'657,"0"0"-461,87 3-86,-45 11 48,-2 13-20,-9 25-105,-22 34-12,-28 44-21,-51 23-8,-4-28-140,-2-28-535</inkml:trace>
  <inkml:trace contextRef="#ctx0" brushRef="#br0" timeOffset="168629.4283">4709 13148 552,'-141'0'124,"15"0"-27,50 0-63,33 0 101,16 0-63,5 0 33,5 2 21,4-1 21,11 0-15,2-1 5,8 0 12,19 0-44,17 0 156,31 0-48,46-9-97,55-4-40,40-1-24,29-1-10,1 12-14,-20 3-15,-24 17-2,-41 19-11,-43 0-99,-50-10-550,-33-12-363</inkml:trace>
  <inkml:trace contextRef="#ctx0" brushRef="#br0" timeOffset="168780.8246">5082 13559 1976,'0'0'491,"0"0"-400,224-39-52,25 27-38,64 4-1,-46 6-119,-51-2-715</inkml:trace>
  <inkml:trace contextRef="#ctx0" brushRef="#br0" timeOffset="176017.4404">5494 13089 892,'0'0'494,"0"0"-295,0 0 45,0 0-62,0-75 12,16 48 7,5-1-99,6 3-45,4 2-32,6 8-23,1 8-2,-1 12-158,-10 14-421,-12-5-236</inkml:trace>
  <inkml:trace contextRef="#ctx0" brushRef="#br0" timeOffset="176823.6271">12676 12003 540,'0'0'58,"0"0"-26,-84 59-25,62-41 162,5-4-33,10-4 27,7-5 44,0-2 15,0-3 54,3 0 78,1 0-78,2-8-144,2-11-90,4-5-20,3-8 3,4-3-13,2-3-10,3-2 4,3-4-6,4 2 0,2 2 0,4 5-20,-1 10-7,0 14-10,-2 11-22,-1 8 24,-3 22 7,-5 13-1,-4 7 14,-6 6-2,-3 2 17,0-3-1,1-6 1,8-12 5,6-10-5,12-12-12,22-14 11,25-8 1,-1-19 1,-6-4 0,-12-4 1,-19 5 4,1-3-5,-5-2-1,-29 0-12,-11 10-214,-10 7-244</inkml:trace>
  <inkml:trace contextRef="#ctx0" brushRef="#br0" timeOffset="177237.4633">12570 11356 1582,'0'0'238,"0"0"-68,0 0-22,24-76-80,-13 72-62,3 4-2,7 6-4,9 16-13,4 11 11,6 9-10,6 6 2,8 5 3,6-4 6,4-7 0,5-12 1,-5-10 0,0-19 12,-7-2-11,-4-28 7,-3-10 22,-1-13 65,-2-5-15,-5-2 44,-3-1-76,-4 4-14,-4 8-20,-7 9-7,-5 11 2,-5 13-9,-3 10 0,0 5-16,-5 23-124,-2 10-185,-4-2-279</inkml:trace>
  <inkml:trace contextRef="#ctx0" brushRef="#br0" timeOffset="178190.9404">14613 12005 426,'0'0'780,"0"0"-577,0 0-38,18-97-34,8 50 46,18-20 24,13-22-24,1 5-51,-9 9-22,-10 16-39,-16 27-4,-4 5 3,-4 7-40,-5 17-8,-5 5-16,-2 46-12,-3 47 4,-15 40 8,-11 14-1,-1-8-1,10-43 1,12-41 1,5-24-1,0-14-17,0-5-3,9-6 14,9-8 7,10-8 27,16-23-12,12-8-15,7-5 6,-1 1-6,-5 11-25,-6 12-7,-12 16-12,-9 8 8,-8 40 12,-21 34 3,-20 31 21,-42 15 3,-31-2 9,-12-19 28,19-33-4,18-24-6,20-20-20,6-16 10,-5-3 9,-5-7-6,-4 0-8,3-14-15,7-8-9,-10-14-52,11 7-134,11-6-551</inkml:trace>
  <inkml:trace contextRef="#ctx0" brushRef="#br0" timeOffset="178481.3967">16069 11344 1874,'0'0'382,"0"0"-149,0 0-131,0 0-84,0 0-18,-82-14-9,18 101 9,-24 42 0,-3 18 6,11-1-6,24-21 0,28-41 0,15-20 0,13-18-35,0-14-29,11 1-35,27-6-48,-4-6-144,2-21-231</inkml:trace>
  <inkml:trace contextRef="#ctx0" brushRef="#br0" timeOffset="179053.7604">16132 11633 1543,'0'0'274,"0"0"200,0 0-308,0 0-81,86-57-66,-61 74-19,-2 16-10,-5 10-80,-8 10 19,-8 2-43,-2-3-13,-5-5-18,-5-10 25,-2-13 14,6-8 39,3-10 27,3-5 40,0-1 62,0-3 110,6-14-72,12-7-76,10-6-24,4-6 0,6 3-8,0 1-4,-1 10 11,-4 7-5,-2 9 6,-1 6-13,-5 0 13,-6 18-7,-4 10-15,-10 7 15,-5 8 7,-2 2 14,-14-3-8,1-4-5,2-7-1,5-9-1,4-10-13,2-6-43,2-6 38,0 0 19,10-14 36,13-9-36,7-8-23,4-7-5,5-2-45,3 3-25,-2 2 30,-1 10 46,-1 8 22,-5 9 11,-1 8 24,-6 7-9,-6 15 35,-4 10 49,-10 4-21,-6 3-20,0 0-32,-12-5-26,-5-6-11,-21-3-62,4-6-166,7-15-380</inkml:trace>
  <inkml:trace contextRef="#ctx0" brushRef="#br0" timeOffset="179229.0917">17404 11660 1594,'0'0'662,"149"58"-409,-92 1-98,-36 33-74,-27 37-29,-70 41-33,-85 26-19,-48-6-98,31-42-219,37-43-1027</inkml:trace>
  <inkml:trace contextRef="#ctx0" brushRef="#br0" timeOffset="181810.0929">12908 13261 504,'0'0'491,"0"0"-223,0 0-99,130-24 32,-40 2-10,24-6 23,-7 3-11,-21 6-53,-29 10-67,-28 9-73,3 0-10,14 6-237,-6 5-353,-7-10-394</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33:30.727"/>
    </inkml:context>
    <inkml:brush xml:id="br0">
      <inkml:brushProperty name="width" value="0.05292" units="cm"/>
      <inkml:brushProperty name="height" value="0.05292" units="cm"/>
      <inkml:brushProperty name="color" value="#FF0000"/>
    </inkml:brush>
  </inkml:definitions>
  <inkml:trace contextRef="#ctx0" brushRef="#br0">12483 15041 910,'0'0'491,"0"0"-334,0 0-58,-8-80 24,8 58 61,0 1 44,8 2-88,0 3-61,0 3-55,-1 4-15,-3 3-8,0 4 33,-4 1 7,2 1-15,-2 0-4,2 0-14,1 0-8,4 9-14,5 13 4,9 8 10,9 12-1,6 6-7,10 0 8,7 2-17,5-1 17,7-5-13,-1-2-23,-2-6-151,0-5-160,-19-11 0,-13-14-386</inkml:trace>
  <inkml:trace contextRef="#ctx0" brushRef="#br0" timeOffset="194.474">12847 14919 1949,'0'0'499,"0"0"-357,0 0-83,0 0-27,0 0-7,0 0-25,-82 60-2,46 61 1,5 17 0,9 4-18,13-13-46,6-26-77,3-22-436,-2-28 57,2-26-699</inkml:trace>
  <inkml:trace contextRef="#ctx0" brushRef="#br0" timeOffset="361.6216">13247 15427 2206,'0'0'372,"0"0"-273,0 0-77,0 0-9,48 116 22,-48-16 14,-17 40-36,-14 14-13,3-33-119,5-43-581</inkml:trace>
  <inkml:trace contextRef="#ctx0" brushRef="#br0" timeOffset="711.6229">2517 11930 446,'-75'-133'132,"-5"4"-132,6 40 33,15 27-33,7 20-224</inkml:trace>
  <inkml:trace contextRef="#ctx0" brushRef="#br0" timeOffset="771.4568">1975 11110 625,'0'0'0</inkml:trace>
  <inkml:trace contextRef="#ctx0" brushRef="#br0" timeOffset="1645.1565">5057 9574 743,'0'0'156,"0"0"-56,0 0-18,0 0-24,-77-88 25,54 50 14,-1 1 19,2-2-29,1 6-29,4 4-14,-2 4-28,2 6 1,-1 5 1,2 6-8,4 4 21,2 4-10,-2 0-21,0 17 0,3 9 0,0 10-2,5 9 1,4 5 1,4 5 0,22 2 1,12-2 6,13-7 31,7-4-14,3-6-14,-1-6 0,-3-6-10,-10-6-72,-6-8-13,-13-10-101,-10-2-84,-14-3-39</inkml:trace>
  <inkml:trace contextRef="#ctx0" brushRef="#br0" timeOffset="1827.1055">5052 9573 1371,'0'0'188,"0"0"-34,0 0-12,0 0-22,0 0-110,0 0-10,0 0-23,-62 31 11,27 50 12,-18 28-12,-6 7 3,12-20-86,13-26-12,17-16-94,9-19-150,6-14-425</inkml:trace>
  <inkml:trace contextRef="#ctx0" brushRef="#br0" timeOffset="2177.2983">5415 9740 1380,'0'0'228,"0"0"-83,0 0-37,0 0-67,0 0-41,0 0 0,0 0-5,4-11-17,-4 39 12,0 4 10,0 7 9,9 2-9,5-2 0,5 3-7,2-5 6,6 0 0,-1-4-8,3-4 9,-4-9 19,1-8 35,-1-8 97,-1-4 35,6-4-11,10-19-34,12-10-79,9-6-38,5-3-24,0 0-1,-7 9 0,-5 12-51,-11 11-196,-20-9-876</inkml:trace>
  <inkml:trace contextRef="#ctx0" brushRef="#br0" timeOffset="15261.681">10525 14125 502,'0'0'58,"0"0"261,0 0-66,0 0-100,0 0-9,0 0-9,3-5-37,6 3-68,-2-1-20,0 1-9,1 1-1,-8 1-8,0 0-155,0 0-450</inkml:trace>
  <inkml:trace contextRef="#ctx0" brushRef="#br0" timeOffset="16716.6938">13978 13842 506,'0'0'109,"0"0"-74,0 0 5,0 0 69,0 0 16,0 0-87,3-20-37,-3 17 199,0-6-105,0-1-32,0-1-11,0 1 39,0-1 27,0 2-9,0 0-18,0 2 42,0 1 69,0 2-25,0 0-43,0 2-23,0 1-47,9-1-25,22-1-26,44-2 1,41-5-13,21-2-1,3 2 0,-35 2 0,-39 5-1,-23 3-11,-13 0-52,-12 4-154,-5 6-340,-12-4-151</inkml:trace>
  <inkml:trace contextRef="#ctx0" brushRef="#br0" timeOffset="17234.7068">14808 13490 1472,'0'0'288,"0"0"40,69-76-65,-42 51-137,3 6-59,5 4-44,5 4-9,6 6-14,5 4 0,3 1 0,0 0-1,-1 12 1,-6 5-2,-11 7 1,-15 6-11,-21 7-39,-11 5 4,-32 6-1,-16 0 47,-7-3-1,2-6-10,9-9-17,14-10 27,16-6-10,16-4 5,9-5-18,33 4-9,42 2 34,32 1 13,-1 2-13,-17 3-1,-31-2 0,-23 4-5,2 8 6,-4 4 27,-5 5 12,-13 1 20,-15-3-23,-8 1-12,-27-4 22,-29-3 9,-29-4-15,-24-7-18,6-7-10,21-10-11,32 0 8,21 0-9,-3-1-36,-2-21-96,5 2-428,19-7-97</inkml:trace>
  <inkml:trace contextRef="#ctx0" brushRef="#br0" timeOffset="17508.6474">15975 13975 1787,'0'0'488,"0"0"-273,0 0-103,0 0-23,0 0-11,0 0-28,0 0-33,130-20-17,-45 18 0,29-1-1,13-3 0,-4 1-17,-31 0-3,-35 1-9,-24 3-28,-15 1-85,-18-4-231,0-2-204,-14-2-382</inkml:trace>
  <inkml:trace contextRef="#ctx0" brushRef="#br0" timeOffset="17930.6494">16306 13782 1397,'0'0'229,"0"0"6,34-75 104,-10 43-38,-1 0-100,-1 7-86,-6 4-41,-6 8-27,-4 8-11,-3 2-18,-3 3-18,0 0-11,0 0-14,0 9-7,-9 9 17,1 3 14,-5 3-1,5 0 1,-1-2 1,0-3-1,5-3 1,1-4-1,0-1 0,1-2 1,0 1 0,1-1-8,0 2 8,-2 1 2,-1 2-2,1 3 1,-2 1 0,-1 5-1,-2 4 0,-1 9 0,-4 4 5,1 10 4,-3 5 0,2 5-8,-3 4 0,0-3 5,2-2-5,0-6 5,-1-5-6,-1-3-57,-32 2-75,3-12-182,1-20-900</inkml:trace>
  <inkml:trace contextRef="#ctx0" brushRef="#br0" timeOffset="20084.0911">17001 13689 851,'0'0'241,"0"0"-55,0 0 12,0 0-137,27-77 88,-12 50-73,-1 1-25,5-1 3,0 3 69,1-1-73,2 4-8,2 2 29,3 6 0,7-1 0,9 4-24,25 4 7,37 3-14,46 3-30,16 0-1,-24 2-9,-43 7-14,-54 2-26,-26 6-185,-20 11-144,-12-3-256,-12-9-103</inkml:trace>
  <inkml:trace contextRef="#ctx0" brushRef="#br0" timeOffset="20328.6345">17404 13549 1355,'0'0'216,"0"0"-1,0 0 4,0 0-47,99-90-3,-68 78-80,-3 1-28,-7 8-44,-6 3-17,-3 0-19,-6 14-4,-6 15 1,0 21 12,-32 38 8,-20 42-6,-7 17 7,2-1 1,15-13 0,14-24-12,12-16-166,4-26-129,10-28-190</inkml:trace>
  <inkml:trace contextRef="#ctx0" brushRef="#br0" timeOffset="21795.6711">17917 13967 1733,'0'0'376,"0"0"-122,0 0-100,18-72-87,-15 69-10,-1 3-56,3 14-1,1 19-7,3 20 5,1 5 1,1 2 0,1 6-20,0-13-7,0 4-24,1-13-42,1-10-42,-2-9 26,0-13-43,-2-10 19,4-2 96,1-17 14,2-14 4,0-10-64,4-5-25,-5-3-39,4 6-10,0 6 130,-2 11 28,2 14 132,-5 11-49,4 1-60,-1 18 0,-4 14 18,-1 10 13,-1 4 12,-3 2-31,-3-1 7,4-4-13,0-5-8,0-8-10,0-8-9,-3-10-2,-1-5-1,0-7-2,3 0 3,3-15 16,6-11-16,2-13-7,2-4 7,2-3-30,-1 2 1,0 6-22,1 8 19,0 10 4,-2 9 17,-2 9 11,0 2-6,-1 13 6,-2 15 38,-2 6 19,-5 6 17,-2 1-9,-3-1-11,-1-4-25,3-6-8,-2-8-12,1-8 0,-1-7-7,2-7 17,0 0 16,4-10 24,1-14-59,4-7-53,-1-5-5,0-2 3,0 3-42,0 5 53,0 11 5,2 5-5,0 9 32,-2 5 6,0 0 6,1 11 1,2 7 8,-5 6-3,2 3 4,-3 1 37,0 1-20,-2-3-5,0-3 5,-3-7-19,-1-5 13,0-6-2,-1-5 28,5 0 23,8-6-13,4-13-46,5-7-11,2-4 0,-1-4-10,-2-2-96,0 3-11,-1 4 40,-1 6 11,-4 9 31,-4 9 22,0 5 4,-2 0 9,-2 15 12,-4 7-11,0 6 28,-5 6 3,-3 5 16,0 3 9,-5 1 34,-6 5-37,-1-4-23,4-1-31,1-5 6,7-6-4,0-7 9,6-7-11,9-7-13,8-5-11,6-6-3,4-6-8,1-18-53,-6-6 34,-5-8-9,-13-3-16,-10 0 14,0 0 37,-10 2 28,-11 3 34,-3 2 18,-3 1 59,5 2-32,1 3 77,6 3-45,8 2-39,7 3-20,0 2 16,13 1-51,17 0-17,11 3-16,14 3-20,8 5-32,1 6 16,-2 0 17,-10 15 14,-9 14 10,-13 10-28,-11 7 16,-11 5 9,-8 1 8,0-5 6,-11-8 0,-3-11 1,1-8 0,3-11 0,4-6 19,2-3 38,-1 0 9,2-14-25,3-7-29,0-7-13,0-8-28,0-5-49,0-4-16,2 0 24,-1 6-28,2 5 47,-1 10 9,1 7 27,-3 8 5,0 6-12,0 3-97,-3 0-166,-17 15 85,2 1 9,2-4-24</inkml:trace>
  <inkml:trace contextRef="#ctx0" brushRef="#br0" timeOffset="22376.3484">20572 14004 1328,'0'0'319,"0"0"-197,32-90-55,-26 48-30,-6-3-12,0 3-24,-6 1-1,-20 6-1,-10 5-9,-12 8-3,-7 6-6,-4 12 7,2 4 6,3 18 5,9 17 1,4 22 0,14 21-1,26 21 1,11 5 22,39-6-5,10-22-8,-7-20 6,-8-15-9,0-5 5,1 4 14,1 1-25,-3 0 0,-15-8 0,-10-9 1,-12-5 15,-6-4-7,-8-4 0,-18 0 23,-8 0 10,-4-3-28,-5-1-14,1 1-61,-12 0-78,12-4-149,14-4-542</inkml:trace>
  <inkml:trace contextRef="#ctx0" brushRef="#br0" timeOffset="22600.5748">20908 14411 1753,'0'0'526,"0"0"-432,0 0-94,0 0-1,0 0 1,30 86 7,-27-46 1,0 4-8,-3 4-2,0-2-81,0-4-156,-8-10-20,-2-13-128,4-14-429</inkml:trace>
  <inkml:trace contextRef="#ctx0" brushRef="#br0" timeOffset="22764.2429">20974 14073 1743,'0'0'363,"0"0"-26,53-78-205,-38 61-91,-8 10-41,-5 7-30,-2 16-470,-6 11 7,3-8-1000</inkml:trace>
  <inkml:trace contextRef="#ctx0" brushRef="#br0" timeOffset="23063.6273">21470 14280 1640,'0'0'317,"0"0"175,121-5-336,-78 5-62,-5 0-33,-12 11-44,-9 13-17,-17 8-14,-2 12 13,-44 18-10,-30 19-4,-3-2 14,9-11-9,15-11-5,28-17 13,5-1-8,8-1-11,14-9-12,3-9 7,27-10 25,16-10 0,11 0-10,7-10-30,9-25-115,-15 4-203,-15-2-298</inkml:trace>
  <inkml:trace contextRef="#ctx0" brushRef="#br0" timeOffset="23581.5663">21600 14497 1502,'0'0'268,"0"0"-165,109-14-79,-63 10-18,-3 4-6,-6 0 0,-6 0 0,-8 10 0,-6 6 0,-7 5-11,-4 10 1,-5 5-10,-1 7-37,0 3-15,0-3 14,0-4 17,3-6 19,5-4 22,7-9 15,1-5 40,11-7 22,6-7-34,7-1-10,9-3-11,4-15 0,-1-9 12,-1-7-8,-7-5 2,-8-6-15,-9-4-13,-14 5-7,-8 3 7,-5 8 72,-5 10 55,-15 9 41,-9 11-82,-9 3-47,-7 17 26,-6 17-19,3 11 29,8 10-38,16 16-19,21-3-9,25 9 10,59 4 19,47-12-7,24-3-13,2-17-18,-29-20-30,-49-12-100,-28-17-645</inkml:trace>
  <inkml:trace contextRef="#ctx0" brushRef="#br0" timeOffset="24305.6634">16570 15754 863,'0'0'303,"0"0"-1,0 0-107,0 0-64,93-56 125,-53 37 39,8-1-167,10 1-54,25-1-29,34-4 4,39-1-13,19-1-17,-16 5-6,-39 9 5,-55 8-9,-33 4-9,-20 0-19,-10 0-71,-16 18-247,-74 12-227,-2-3 321,-1-9-546</inkml:trace>
  <inkml:trace contextRef="#ctx0" brushRef="#br0" timeOffset="24528.5465">17167 15522 1587,'0'0'71,"0"0"81,0 0 209,75-81-3,-62 65-185,-7 7-67,-2 8-57,-2 1-49,1 14-22,1 18 20,-2 22-11,-2 27 13,-2 24-2,-11 7-19,0-5-20,1-11-12,1-28-43,0-11-221,0-19-228,9-22-172</inkml:trace>
  <inkml:trace contextRef="#ctx0" brushRef="#br0" timeOffset="25081.3528">18260 15243 1969,'0'0'306,"0"0"-87,0 0-139,0 0-62,0 0-18,0 0-12,0 0-32,49-60 1,-49 74 2,0 5-5,-8 10 17,-19 20 29,-20 26 16,-20 31 40,-9 14 1,5 0-5,18-27-34,23-31-12,10-19-2,12-12-3,-2-2-2,2-2-5,1-7 6,6-11 0,1-9 7,0-12 23,26-35 21,26-32-30,20-39-21,9-15 0,-3-3-9,-13 15-33,-19 34-37,-7 24-81,-7 23 6,-3 15-40,8 5 158,2 7 36,3 10 28,-3 5 36,-4 27-9,-8 28 4,-13 26 59,-14 22-33,-3-9-66,-12-17-9,0-28-5,6-17-5,-20 13-125,1-6-247,-3-11-237</inkml:trace>
  <inkml:trace contextRef="#ctx0" brushRef="#br0" timeOffset="25266.6344">18256 15596 1315,'0'0'311,"0"0"70,0 0-42,0 0-141,0 0-140,122-31-58,-65 31 0,8 6-56,4 13-189,28 3-224,-18-4-11,-4-8-294</inkml:trace>
  <inkml:trace contextRef="#ctx0" brushRef="#br0" timeOffset="25724.3093">19260 15570 1401,'0'0'210,"0"0"49,0 0-30,37-86-81,-37 63 25,0 3-69,-11 3-70,-15 5-34,-10 12-3,-10 0-19,-5 17 11,-1 12-10,6 4-28,8 4-14,11-3-51,15-1-10,12-5-10,0-3 40,25-5 36,11-9 27,11-7-3,8-4 12,2-4 15,-3-15 7,-5 1 41,-9-1 65,-14 7 28,-9 4 79,-8 8-41,0 2-172,0 26-8,0 27 8,-2 35 34,-4 38 2,-3 14 1,-10 1 3,-13-12 5,-2-27-9,5-22-5,7-25-12,5-27-19,4-13 1,0-3 0,-4-9 0,-6-5 9,-8-11 66,-7-25-50,-13-25-13,0-33-4,6-35-8,13-19-1,20 1-19,3 17-47,19 27-44,-1 36-376,7 18-242</inkml:trace>
  <inkml:trace contextRef="#ctx0" brushRef="#br0" timeOffset="26143.5317">19780 15643 1455,'0'0'236,"0"0"-73,0 0 36,0 0 103,0 0-144,0 0-131,0 0-27,-24 55-8,11-24 8,0 5 0,4 1 0,4-3-8,5-4-10,0-5-28,6-8-29,13-8-8,8-9 56,3-11 26,7-23-17,-2-11-12,-9-9 2,-9-4 15,-11 2 12,-6 6 1,-2 11 13,-17 11 33,-5 15 26,-6 13-11,-6 8-58,-2 29 6,-7 23 7,7 24 57,12-3-23,12-10-35,14-8-4,5-17-4,22 1-6,8 0 13,13-14-14,25-11-6,23-16-26,16-14-135,-18-14-213,-20-16-379</inkml:trace>
  <inkml:trace contextRef="#ctx0" brushRef="#br0" timeOffset="26343.3163">20839 15603 1657,'0'0'599,"0"0"-411,83-4-127,-36 1-33,2 3-4,-2 0-24,-6 0-14,-17 13-96,-15 1-368,-9-5-52</inkml:trace>
  <inkml:trace contextRef="#ctx0" brushRef="#br0" timeOffset="26507.3479">20867 15966 1160,'0'0'482,"0"0"-349,0 0-28,121-12-48,-66 8-42,8 3-15,28-3-104,-16 3-68,-8-6-310</inkml:trace>
  <inkml:trace contextRef="#ctx0" brushRef="#br0" timeOffset="26841.2227">22287 15545 1540,'0'0'294,"0"0"-109,9-72 127,-9 49-141,-8 9-82,-16 14-66,-14 5-23,-21 38-20,-23 32 11,-7 34-1,9 9 9,29 0 1,29-15-1,22-31-6,5-18 7,15-22 0,10-10 5,22-4-4,31-10 11,28-8-2,-6-23-1,-19-19-7,-16-28 4,-37-25 13,-16-19-19,-17-9-1,-20 27 0,-28 39-9,-78 16-38,12 22-197,-10-5-693</inkml:trace>
  <inkml:trace contextRef="#ctx0" brushRef="#br0" timeOffset="48087.5816">10712 14350 605,'0'0'317,"0"0"-223,0 0-11,0 0-43,-30-75 22,22 58 88,0 0 5,2 0-50,1 2-34,2 4-7,1 3-7,2 2 10,0 4 8,0 0-1,0 2-37,5-1-37,16 1-10,15-2-13,33-4 2,33-3 5,42-11-35,18-5 20,-1-3 3,-17-2-14,-45 10 10,-29 4-12,-25-3-64,-23 10-80,-14-4-395</inkml:trace>
  <inkml:trace contextRef="#ctx0" brushRef="#br0" timeOffset="48572.664">11075 13991 671,'0'0'70,"0"0"63,0 0 78,54-74-55,-51 53 46,-3 3-77,0 6-25,-2 2-63,-14 8-23,-8 2-8,-12 10-6,-13 12-8,-7 9 2,-10 7-1,-4 4 7,-14 12 0,7-1 5,2 6-5,3 3 0,20-8 12,5 2-11,15-8-1,16-6 1,13-4 8,3-8 1,16-4-8,20-8 14,21-10-16,26-8 25,-2-4 45,-8-12-21,-10-6-1,-20-1 41,1-5-6,-3-8 43,-13-5 9,-12-9-71,-16-15 7,-6 3-22,-26-4-29,-7 3-11,-7 13-9,-55-7-14,21 19-229,-1-3-524</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35:53.999"/>
    </inkml:context>
    <inkml:brush xml:id="br0">
      <inkml:brushProperty name="width" value="0.05292" units="cm"/>
      <inkml:brushProperty name="height" value="0.05292" units="cm"/>
      <inkml:brushProperty name="color" value="#FF0000"/>
    </inkml:brush>
  </inkml:definitions>
  <inkml:trace contextRef="#ctx0" brushRef="#br0">6811 8276 515,'0'0'611,"0"0"-488,0 0 22,1-97-64,-1 74-7,0 2 29,-1 3 29,-4 1-11,2 4-36,-1 4 16,3 5-51,-1 1-20,2 2 1,0 1-31,0 0-2,0 0-14,0 0 6,0 0-2,0 8-16,7 7 19,10 6 2,8 5 11,7 4-5,12 4 1,4 2-6,4 3 6,-1 0 5,0 1-5,-5-3-1,-6 0 0,-7-2-21,-9-2-107,-12-2-37,-11-2 23,-1-1 25,-13-3 38,-29 4-57,6-7-78,5-10-101</inkml:trace>
  <inkml:trace contextRef="#ctx0" brushRef="#br0" timeOffset="251.2953">7142 8276 605,'0'0'742,"0"0"-543,0 0-58,0 0-78,0 0-54,0 0-9,-81 27-7,46 19 6,-3 10 1,1 0 1,7-3-1,5-5 0,2-1 0,4 0 0,-2 2-35,-9 26-70,4-12-59,6-15-326</inkml:trace>
  <inkml:trace contextRef="#ctx0" brushRef="#br0" timeOffset="460.5398">7397 8906 967,'0'0'102,"0"0"-25,0 0-32,0 0-13,0 0 110,0 0-41,0 0-47,-55-23-29,55 21-25,7 1-45,11-4-147,0 2-38,-4-3-304</inkml:trace>
  <inkml:trace contextRef="#ctx0" brushRef="#br0" timeOffset="969.2927">7399 8850 666,'0'0'367,"0"0"-246,0 0-64,0 0-34,0 0 43,0 0 43,0 0-42,19-73 3,-18 64 62,-1 1 11,0 1 26,0 3-64,0 1-9,0 1-6,0 2-46,0 0-11,0 0-21,0 0-11,0 0-1,0 0 0,0 0 0,0 0 0,0 0 0,0 0 0,0 0 0,0 0-12,2 10-1,-1 8 11,2 9 1,-1 5-5,0 6 6,2-1 0,6 1 0,-2-1 1,2-1-1,3 0 0,0 0-1,-13 24-58,-17-8-263,-10-16-272</inkml:trace>
  <inkml:trace contextRef="#ctx0" brushRef="#br0" timeOffset="2445.1632">2645 3756 508,'0'0'204,"0"0"-63,0 0-44,0 0-66,0 0-24,0 0-7,0 7 36,0-4 109,1-2 83,1-1 3,-1 0 71,5-1-7,5-15-153,4-4-105,14-8-29,4-2-8,8 0 1,3 2 0,1 2 0,0 5-1,-5 7 0,-6 6-1,-4 5 0,-3 3-5,-3 8-34,-6 17-54,-2 14 32,-5 10 31,-8 9 3,-3 6-2,0 3-10,-9-6 14,0-10-16,0-11 8,3-13 2,3-11 1,3-9 7,0-6 16,0-1 8,3-8 218,15-18-121,3-11-76,7-10-9,-1-4-12,1 3 0,-7 8 9,-6 13-9,-5 12 77,-5 8-40,-3 5-37,0 2-4,3 3-96,1 13 15,3 6 61,-1 4 4,2 6 13,3-3 6,-1 2 0,4 1-5,3-3-39,4 3-121,7 7-56,-5-7-74,-5-11-214</inkml:trace>
  <inkml:trace contextRef="#ctx0" brushRef="#br0" timeOffset="2713.5578">3628 4025 1232,'0'0'524,"0"0"-268,0 0-65,0 0-138,0 0-53,0 0-210,0 0 75,30 23 94,-18 5 26,2 1 8,0-2 7,3-5 0,2-5-2,8-11 2,10-6 0,24-17 152,3-13 5,8-15-52,-2-9-28,-19 2-42,-2-4-11,-20 5-18,-29 14-6,-14 15-64,-22 9-677</inkml:trace>
  <inkml:trace contextRef="#ctx0" brushRef="#br0" timeOffset="84980.2631">9524 2051 359,'0'0'0,"88"77"-49</inkml:trace>
  <inkml:trace contextRef="#ctx0" brushRef="#br0" timeOffset="85479.1381">9275 2244 682,'0'0'124,"0"0"-31,71-80-51,-37 44-32,-2-5 27,1 0 43,-3-2 73,1 3 47,-5 4-94,-3 7-33,-3 8-9,-10 8-41,-4 7-22,-6 6 6,0 0-7,-9 9-15,-28 27-1,-39 34-1,-38 42 17,-20 25 57,1 21-15,19 7 30,29-1 2,25-3-44,29-16 15,28-23 74,7-35-54,28-23-15,6-24-6,18-6-7,0-7-37,12-7-29,16-20-153,-27-10-89,-6-22-463</inkml:trace>
  <inkml:trace contextRef="#ctx0" brushRef="#br0" timeOffset="85896.2457">9306 2551 1385,'0'0'177,"40"-87"-66,-8 46-56,6 5-36,7 12-4,4 9-15,3 12-1,0 3-5,-8 19-14,-8 20-43,-16 25-14,-15 34 23,-5 24 41,-8-11 11,-6-26-4,11-37 4,1-31 1,2-2 1,0-6 1,2-6 17,16-3 153,16-27-53,20-21-90,0-3-27,4-12 23,-3-2-24,-15 14 0,1 0-1,-11 11-15,-8 13 3,-12 14 12,-2 9 1,-8 4-6,0 17-29,0 19 18,-15 22 17,2 2 11,3 6 8,3 0-17,7-16 5,2 1-7,15 5-6,-3-12-135,-1-16-220</inkml:trace>
  <inkml:trace contextRef="#ctx0" brushRef="#br0" timeOffset="86210.0714">10620 3149 990,'0'0'409,"0"0"-109,0 0 52,56-72-52,-40 54-94,-4 6-100,-4 7-48,3 5-58,0 15-6,1 17-7,-2 9-11,-6 14-3,-4 2 0,0 3-28,0-4-71,-10-4-102,-17 1-102,3-16 22,5-20-351</inkml:trace>
  <inkml:trace contextRef="#ctx0" brushRef="#br0" timeOffset="86441.4383">11164 3251 1345,'0'0'255,"0"0"102,110-24-20,-78 19-193,-8 5-106,-10 12-38,-10 17-12,-4 15-7,-26 10-18,-19 10-36,-15 2-82,-7-2-90,-20 2 36,18-17-98,17-23-418</inkml:trace>
  <inkml:trace contextRef="#ctx0" brushRef="#br0" timeOffset="86950.5132">11325 2576 1602,'0'0'70,"0"0"74,55-105-3,-12 68-64,8 7-37,7 6-25,1 4 7,-4 11-22,-5 6-1,-10 3-1,-4 7-36,-6 18-29,-6 18-47,-14 35 33,-10 35 52,-15 11 14,-10-15 8,2-34 6,13-39 0,4-17-1,0-2-4,1-6 5,5-4 1,0-7 60,20-18 91,10-16-111,12-12-29,2-12-10,-2-2 8,-6 2-8,-9 8 14,-8 13-13,-8 13-1,-4 14 35,-7 10-31,0 10-5,-3 36-48,-14 31 16,0 3 31,2-3-4,5-9 5,10-20 1,0 6-1,5 13-85,7-18-127,6-20-295</inkml:trace>
  <inkml:trace contextRef="#ctx0" brushRef="#br0" timeOffset="87245.1597">12251 3023 1525,'0'0'170,"0"0"83,0 0-75,0 0 33,0 0-85,82-70-84,-70 80-42,1 21-1,-7 22-43,-6 3 13,0 7 13,-6 1-9,-7-14 12,5-2-22,7-9 6,1-12-4,12-11 8,22-7 21,23-9 5,2-3 1,13-17 6,2-9-6,-8-3 14,4-6-12,-7 4-2,-17 6 0,-22 6-53,-17 8-287,-7-2-802</inkml:trace>
  <inkml:trace contextRef="#ctx0" brushRef="#br0" timeOffset="87493.4745">12847 2159 1839,'160'0'377,"-30"13"-201,-35 32-78,-10 38-16,-33 26-42,-30 37-25,-22 32-15,-19-3-2,-24-4-16,-8-23 18,-1-18 9,-1-14-9,-3-12-39,-11-9-74,3-18-141,15-26-260,20-34-267</inkml:trace>
  <inkml:trace contextRef="#ctx0" brushRef="#br0" timeOffset="88212.5301">13899 3106 1418,'0'0'239,"0"0"12,0 0-53,0 0 50,0 0-49,0 0-104,119-56-57,-28 32-27,36 1-11,19-5 0,3 3-1,-10-3 0,-21-2 1,-24 0 0,-24 1 0,-27 4 0,-9 3 0,-5 0-11,-8-2 6,-2 2 4,-14 1 1,-5 4-10,-7 5-23,-10-1-45,2 4 28,-2 0 33,7 2 17,4 3 19,3-1 35,3 1 1,0 1-22,0-4-15,0 2-5,0-2-12,4 0 0,2 4-1,-3 2 0,3 1 0,2 1-1,5 20-8,4 13 3,10 23-3,-2 5 8,0 4-8,2 0 9,-6-13 0,4-2 0,-1-6 0,-3-6-6,-6-8-16,-3-7-3,-6-7-45,-5-6-6,-1-5 18,0-5 37,-4-1 21,-9 0 45,-4-6 10,-4-8 1,0-5 4,5-4-2,4-8-15,3-8-21,8-20 5,1-27-18,3-22-3,13-6-5,-3 17 0,-1 30-1,-6 25 12,-4 9-12,-1-1-26,-1 0-13,0 5-65,-43 9-169,0 11-508,8-3-520</inkml:trace>
  <inkml:trace contextRef="#ctx0" brushRef="#br0" timeOffset="88551.0394">16535 2205 1585,'0'0'336,"78"-77"-66,-45 34-72,-3 1-75,-15 8-29,-6 9-28,-9 12-34,0 13-32,-24 5-19,-30 44-2,-33 45 20,-42 61 1,-11 43 2,15 14 21,35-13-23,52-35-1,34-26 1,16-14 1,42-13 5,25-9-5,30-6 8,18-6-9,10-27-62,-32-26-433,-13-32-902</inkml:trace>
  <inkml:trace contextRef="#ctx0" brushRef="#br0" timeOffset="91118.41">16870 2680 434,'0'0'84,"0"0"-61,0 0-21,0 0 315,0 0 6,0 0-105,-1 2-71,2-4-20,2-5-25,0-6-9,1 4 70,1-5-62,1-3-71,5-1-18,2-3 20,5-1-8,7 2-1,8-1-14,4 6-8,9 2-1,-1 4 0,1 9-12,-7 0 11,-4 8-21,-7 15-17,-9 10-2,-7 10-24,-9 10 31,-3 5 15,-3 2 10,-10-6 3,-5-5 6,4-14 0,1-10 0,4-10-1,6-8 1,3-7 14,0 0 15,6-15 130,16-14-64,10-15-82,8-7-7,2-2-6,-7 5-13,-8 7 13,-9 16 6,-7 8 20,-7 10 51,-2 7-31,-2 0-46,0 3-95,0 21-10,-2 10 53,-2 14 33,-4 6 10,5 2 8,3-1-10,0-9 11,15-5 0,9-2-14,22-5-175,-3-9-101,1-18-649</inkml:trace>
  <inkml:trace contextRef="#ctx0" brushRef="#br0" timeOffset="91322.5984">18009 3145 1275,'0'0'608,"0"0"-344,0 0-31,0 0-154,0 0-58,0 0-21,13 74-18,-7-34 7,-5 8 10,-1 5-67,0-1-77,-18 7-129,0-13-5,12-23-288</inkml:trace>
  <inkml:trace contextRef="#ctx0" brushRef="#br0" timeOffset="91541.0127">18753 3205 1629,'0'0'264,"0"0"-194,0 0-70,0 0-10,64 99-1,-64-53 10,0 7 1,-23 0-9,-11-2-22,-8-5-55,-30-11-38,9-11-39,12-21-182</inkml:trace>
  <inkml:trace contextRef="#ctx0" brushRef="#br0" timeOffset="91990.3523">19142 2488 1437,'0'0'263,"111"-54"-82,-79 50-74,-2 4-53,1 3-40,5 22-14,-3 25-20,-2 27-18,-10 29 7,-8-4 8,-13-20-1,0-26 8,-4-22 10,-8 2 6,-3-3-1,1-4 0,4-11-13,4-9 14,5-9 28,1-6 153,1-21-61,20-12-64,15-24-40,15-28-16,-2 6-9,-2 8-47,-14 19-38,-13 28 30,-4 4 51,-3 6 13,-7 17 56,-6 3-56,0 38-134,-3 33 95,-11 4 14,0-1 25,-1-5 6,5-20-4,4-1 15,4 2-10,2-10 20,6-6-27,26-12-105,-4-8-146,5-14-732</inkml:trace>
  <inkml:trace contextRef="#ctx0" brushRef="#br0" timeOffset="92334.5114">20075 3176 1602,'0'0'140,"0"0"-45,0 0-25,103-5 21,-61 3 14,0 2-53,-3 0-37,-8 7-15,-6 10-1,-8 6-34,-11 7-17,-6 9 11,-8 9 11,-17 3 28,-8 7 2,-1-2 11,1-8 6,9-5-9,9-11 0,12-7 20,3-11-13,32-6 37,39-8 82,38-4 4,14-14-70,-12-4-34,-32 3-23,-37 9 8,-14 0-19,-7 3-66,-21-5-152,0 1-134,-9-4-591</inkml:trace>
  <inkml:trace contextRef="#ctx0" brushRef="#br0" timeOffset="92951.8959">21330 3350 667,'0'0'293,"0"0"39,0 0-84,0 0 10,99-53 61,-84 45-122,-5 5-52,0 3-109,-3 3-36,0 17-15,-1 9 6,-3 7-39,-3 4 2,0 5 21,-9 1-33,-33 13-170,0-11-74,6-18-40</inkml:trace>
  <inkml:trace contextRef="#ctx0" brushRef="#br0" timeOffset="93434.2267">21594 2585 1418,'0'0'234,"95"-55"-134,-33 30-67,6-2-11,-4 10 19,-5 6 10,-10 8-33,-10 3-18,-8 8 0,-6 15-32,-9 9-17,-11 20 1,-5 21-10,-12-1 34,-6-3 13,-1-15 9,7-20 2,0-3-2,4-7 1,5-12 1,3-9 26,0-3 139,17-9 131,9-18-166,15-14-101,7-10-29,4-3-1,-6-4-30,-9 7 7,-10 9-22,-10 10 35,-10 14 11,-1 9 86,-6 9-86,0 14-74,-3 33 21,-16 32 29,-3 5 17,3-4 6,2-9 0,12-25-1,4 5 2,1-1-1,0-5-6,15-13-174,1-11-166,6-20-587</inkml:trace>
  <inkml:trace contextRef="#ctx0" brushRef="#br0" timeOffset="93955.5967">22317 3110 1046,'0'0'159,"0"0"-149,0 0-1,0 0 11,0 0 179,0 0 9,0 0-84,47-14-1,-25-3 0,2 0-15,-2-2-72,1 6-36,0 0-3,1 5 2,1 5-1,4 3-6,2 7 8,1 15-13,-2 12-20,-8 7 5,-9 8-11,-11 1 5,-2-7-13,-12-4 27,-5-9 11,0-10-10,1-9 13,0-3 6,4-4 1,-1-1-1,4 0 0,1-1-29,4 1-57,4 3-29,0 1 16,4 3 38,17 4 61,6 1 64,8 5 3,3 1-8,0 2 13,-4 0-2,-4 2-10,-8-2-17,-7-5-21,-6-3 10,-9-4-14,0-5 47,-19-2-19,-19-2-17,-28-2 8,-28 0-23,-19-16-14,9-2-37,21-10-154,32 6-77,40-9-463</inkml:trace>
  <inkml:trace contextRef="#ctx0" brushRef="#br0" timeOffset="94879.1041">22422 3384 1031,'0'0'291,"34"-74"-83,-13 35-66,-2-1 23,-2 11-8,-4 7-53,-6 10-27,0 4-43,-4 7-34,1 1-8,2 0-71,3 9 20,0 8-16,2 3 18,3 5 23,3 4 11,5 6 11,2-1 12,4 0 0,-4-5-11,-7-8-11,-4-8 12,-6-5 4,-6-5 6,-1-3 79,0-2 150,-1-12-48,-13-6-156,-6-5-25,-2-5-1,-2-1 0,0-3-9,3 2-35,6 0 5,8 1 17,7 6 11,0 4-35,20 6 23,13 4 14,9 8-15,9 3 1,2 0 12,0 10 5,-6 11-8,-9 6 4,-13 7 1,-13 10-8,-12 4 18,-16 5 5,-41 14 56,-36 15-35,1-10-5,7-8-14,19-17-5,35-22 7,7-2-8,5-5 0,15-7 12,4-4 13,39 1 10,39-3-5,40-5 66,17-2-40,-16-12-26,-34-1-30,-41 2-1,-26-19-65,-9 3-87,-9-11-387</inkml:trace>
  <inkml:trace contextRef="#ctx0" brushRef="#br0" timeOffset="95255.6735">22504 2184 1091,'0'0'731,"85"-86"-603,-50 50-42,-3 0 8,-14 13-34,-6 10-18,-9 10 4,-3 3-46,0 13-204,0 18 113,-16 27 52,0 5 27,2 6 12,3 0 3,11-14-3,0 0 18,5-13-18,17-11 52,6-14 5,13-11-8,9-6 38,10-12 19,4-14-47,-1-6-21,-8-2-7,-10-2-22,-10 6-9,-8 2-91,-10 7-14,-17 17-79,-9 4-77,-15 0-575</inkml:trace>
  <inkml:trace contextRef="#ctx0" brushRef="#br0" timeOffset="95532.9611">23512 3595 1227,'0'0'549,"0"0"-468,0 0-71,0 0 19,0 0 55,0 0-44,0 0-32,0 46-7,0-24 17,-1 5-5,-13 3-4,-11 2-9,-25 10-12,-31 10-60,7-9-149,13-14-135</inkml:trace>
  <inkml:trace contextRef="#ctx0" brushRef="#br0" timeOffset="96800.0161">22580 3434 540,'0'0'318,"0"0"-88,0 0-51,0 0-124,0 0-19,0 0-7,0 0 24,-43-46-26,35 45 15,6-2 5,1 3 69,1 0 13,0 0-99,0 0-6,0 0-23,0 0 40,3 0 154,12-3 67,23-14-43,8-6-135,15-12-64,12-8-20,-7-4 0,5-7 0,-8 1 0,-11 3 0,-12 5 0,-10 9-1,-9 13 0,-12 10 1,-6 10-9,-3 3-33,0 16-120,-11 16 107,-8 24 42,-5 26 12,9 19-7,3-6 8,11-20 5,1-22-4,0-15 7,4 4 0,4 4-8,-2 0 0,-3-5-15,-3-10 14,0-3-26,-16-6-35,-14-3 34,-11-4 28,-15-1 0,-6 0 0,3-2 1,6-2 12,13 0 0,15-4-12,10 0-1,10-3 0,4 0-1,1 0-18,0 2-21,18-2 1,26-2 39,30-1 87,5 0 2,-3-4-9,-10-9-42,-20 2-19,-3 0-19,-3-1 0,-12-16-149,-14 4-162,1-10-407</inkml:trace>
  <inkml:trace contextRef="#ctx0" brushRef="#br0" timeOffset="97313.1512">23512 2859 1695,'0'0'42,"0"0"-11,0 0 16,18-92 19,-12 74 48,0 4 12,2 5-49,3 7-68,6 2-9,10 5-62,8 13 41,5 9 5,-2 5-19,-10 8-53,-13 8 29,-13 6 25,-4 3-4,-26 5 12,-12-1 20,0-6 6,2-9 6,11-15-5,9-11-1,11-12 2,7-8 160,0-2 144,7-18-121,15-9-126,7-9-59,5-2-8,4-6-14,-4 6-15,-4 4-66,-10 5 34,-7 12 29,-10 7 40,-3 10-8,0 2-79,0 19-109,-8 12 141,-8 13 38,-5 2 17,-2 6 3,1-3-2,5-5 5,6-6 0,6-6-6,5-12-112,3-7-135,17-13-482</inkml:trace>
  <inkml:trace contextRef="#ctx0" brushRef="#br0" timeOffset="97794.1357">23946 3372 1031,'0'0'520,"0"0"-188,0 0-24,0 0-67,0 0-94,0 0-83,0 0-44,51-47-20,-50 47-40,2 6-127,0 13-22,0 8 131,-1 6 32,-2 3 26,0-2-9,0-5 8,-5-4-23,-2-4 23,1-5 1,1 1-1,2-1-4,1 1 5,2 3 1,0-1-1,0 2-13,0 2 3,0 0 10,7 4 0,2-4 0,7 0 0,5-1 12,12-5 80,13-1 77,9-5-51,6-4-73,-1 0-32,-6-7-13,-9 0 0,-3-13-85,-14-8-263,-3-23-652</inkml:trace>
  <inkml:trace contextRef="#ctx0" brushRef="#br0" timeOffset="98184.0821">23837 2348 898,'0'0'36,"0"0"-36,0 0 110,21-79 149,-5 69-94,4 7-111,-2 3-54,1 0 0,-1 15-7,-1 4 1,-4 8-1,-3 8 7,-5 5 0,1-2 10,-3-4 6,-2-6 3,4-8 4,-1-9-1,2-8 37,6-3 147,9 0 99,9-17-188,12-4-93,5-5-23,1-1-1,0 1-11,-10 6-45,-4 3-96,-9 1-6,-9 6-131,-5-2-567</inkml:trace>
  <inkml:trace contextRef="#ctx0" brushRef="#br0" timeOffset="98383.8477">24459 2815 1011,'42'83'48,"3"23"165,8 20-10,-17 10-42,-28 3 1,-16 18 14,-47 11-53,-36-6-46,-31-15-57,-35-23-20,-38-29-16,-30-28-124,44-28-138,27-29-425</inkml:trace>
  <inkml:trace contextRef="#ctx0" brushRef="#br0" timeOffset="99849.3529">11355 3771 833,'0'0'166,"0"0"-29,0 0 40,-25-87-26,25 63-71,0-1 17,0 5-25,5 1 43,4 5 71,-3 3-11,-1 4 42,1 5-119,2 2-75,6 0-23,8 13-17,11 14-6,5 13 2,11 19 12,14 19-15,-5-4 24,-1-6 1,-5-14-1,-5-16 1,11-1 0,9-2 0,4-11 10,13-16 1,28-12 11,40-55-10,18-34-1,-6-27 0,-18-11-3,-42 16 3,-20 8 4,-24 27-15,-20 22-1,-14 27-32,-12 14-71,-4 9-52,-9 6 16,-1 4-345,-40 54 212,-6 0 117,-2-6-190</inkml:trace>
  <inkml:trace contextRef="#ctx0" brushRef="#br0" timeOffset="101268.225">19515 4068 563,'0'0'149,"0"0"-15,0 0 144,0 0 9,0 0-43,0 0-133,0 0 19,12 0-14,-10 0 39,-2 0-72,0 0-65,0 0-18,0 0-12,0 0-84,0 0-48,0 0 47,-17 0-75,-7 3-484,3-3-40</inkml:trace>
  <inkml:trace contextRef="#ctx0" brushRef="#br0" timeOffset="101878.3141">20520 4130 1000,'0'0'210,"0"0"-54,0 0-82,0 0 42,0 0-25,24-91 14,-11 70-2,-1 2-18,-3 1 72,-2 4-9,-1 0 14,-3 4-50,1 4-39,-3 3-33,1 3-40,-2 0 0,4 4-35,1 17-20,5 11 22,0 7 5,4 7 20,1 4 8,2-1 1,5 0 6,3-9-6,8-8 4,10-9 1,19-14 7,32-9-1,39-36-2,12-21 30,1-15 17,-19-10-26,-29-3-16,-10-2 0,-23 12-14,-19 18 0,-18 23-1,-11 15 10,-4 5-10,-8 6-17,-5 8-166,-51 32-601,-6 5 305,-1-3-276</inkml:trace>
  <inkml:trace contextRef="#ctx0" brushRef="#br0" timeOffset="102208.977">21010 4109 1520,'0'0'264,"0"0"24,0 0-151,0 0 97,47-74-100,-42 73-72,-2 1-62,-2 17-89,2 27 34,0 27 40,0 18 14,4 1 1,2-21 0,6-20 6,10-20-5,25 2 14,44-8 7,58-14 7,36-11-3,18-30-3,-21-11 8,-35-1-16,-42 8-3,-43 5-5,-29 6-7,-23 8 0,-47 1-97,-18 6-396,-9-3-466</inkml:trace>
  <inkml:trace contextRef="#ctx0" brushRef="#br0" timeOffset="103613.5377">21618 5005 689,'0'0'284,"32"-80"59,0 30-68,5-8-86,2 7 13,-5 7 4,-8 15-14,-9 11-55,-9 9-20,-3 9-82,-5 2-35,0 35-41,0 36 15,-17 44-1,-16 17 19,-8 4 7,-3-19-5,10-39-4,7-22 10,10-18 2,9-12-1,2-4 1,3-3 5,3-4 2,1-7 9,35-6 11,40-4 6,45 0 0,25-4-13,5-3-4,-20 2-2,-40 5 7,-30 0-16,-22 0 12,-19 2-19,-3 5 0,-12 3-50,-16 7-147,-78 1-413,-4-3 281,10-12-384</inkml:trace>
  <inkml:trace contextRef="#ctx0" brushRef="#br0" timeOffset="104206.1473">22702 4906 1896,'0'0'330,"0"0"-66,0 0-178,0 0-86,0 0-62,10 120 37,-41-5 6,-6 13 19,4-10 31,14-29-30,10-31 16,9-16-16,0-9 13,2-2 8,8-5 0,0-5-8,2-16-5,2-5 59,4-24 50,9-27-78,1-31-31,0-30-8,-6-17-2,-7-8-6,-3 3 6,-1 20-15,2 21-45,-1 31 34,-1 25-2,3 16 6,10 3 23,23 6 0,30 12-24,31 14-61,-5 23-16,-5 29-10,-36 15 15,-39 0-2,-15 2-5,-12-27-12,-21-16 62,-8-15 22,-7 0 12,-9-3 19,-5-5 50,-3-9 13,6-5 16,4-3-4,11 0-29,12 0 5,14 0 16,10 0 4,0 4-36,22 14-17,17 10-16,27 14 110,26 8-12,23 4-33,-10-9-24,-19-12-19,-31-14-10,-21-8-13,-7 3-1,-27-4-45,-6 0-291,-25-10-534</inkml:trace>
  <inkml:trace contextRef="#ctx0" brushRef="#br0" timeOffset="104693.3817">22156 4006 814,'0'0'268,"0"0"-86,0 0-27,15-80-25,-4 57 34,0 2-29,-2 2-5,1 4 59,-6 6 20,-1 4-98,1 3-75,-4 1-25,0 1-11,0 0-1,0 0-9,2 0-4,-1 6-57,2 5 30,2 4 26,2 7 13,1 7 1,4 12 0,1 22 1,-1 31 12,-8 32 39,-4 9-40,0-8 16,-3-34-19,0-34 1,-1-20-9,4-12 0,-1 1-1,-1-2 0,1-3-75,-1-13-168,-8-10-10,0-16 191,3-10-320</inkml:trace>
  <inkml:trace contextRef="#ctx0" brushRef="#br0" timeOffset="104956.4013">22722 3869 1612,'0'0'253,"0"0"52,0 0 37,86-75-214,-77 77-125,-3 41-3,-3 39-11,-3 32-6,0 14 8,-10-6 9,-1-15 0,5-29 0,3-19-9,3-18 9,0-12-26,0-3-51,0 0-73,-10-3-76,-38-17-131,-1-4 54,1-2-395</inkml:trace>
  <inkml:trace contextRef="#ctx0" brushRef="#br0" timeOffset="105274.224">22025 4422 1560,'0'0'118,"0"0"255,0 0-13,0 0-169,0 0-99,0 0-68,0 0-24,63-47-9,-35 80 7,6 8-2,1 8 4,-4 3 1,-1 1-1,-5-4-13,-1-2 6,-1-7 7,-1-7 1,-1-12 5,1-10 4,6-11 2,14-11-2,12-21-4,10-13-6,5-12 0,-5-6 11,-6-2-11,-9 4-49,-15 8-97,-11 19-219,-13 12-204</inkml:trace>
  <inkml:trace contextRef="#ctx0" brushRef="#br0" timeOffset="105850.0015">21673 6224 529,'0'0'743,"0"0"-514,0 0-38,88-65 31,-54 30 107,5-10-105,3-3-71,4-5-55,-2 2-45,-4 4-10,-10 12-22,-7 11-3,-9 9-17,-8 8-1,-3 7 0,-3 0-1,0 0-15,0 17-16,0 24-6,-3 34 26,-8 29-6,4 12 18,4-2-1,3-14 1,0-16 0,13 3 7,-1 0-7,0 0 1,-3-15 11,-2-16-12,-2-15-7,0-7 7,-1 1-21,2 0-34,-2-2-57,-4-10-71,0-16-285,-7-34 201,-5-16 144,6-17-514</inkml:trace>
  <inkml:trace contextRef="#ctx0" brushRef="#br0" timeOffset="106118.2313">22370 5915 1373,'0'0'335,"0"0"4,0 0-100,52-82-46,-43 72-48,-4 6-76,0 4-47,-2 6-22,0 30-19,-3 39 3,0 39-13,0 18 28,-11 2 1,3-16 0,6-20 2,2-9 13,2-15-9,11-15 6,-1-19-6,3-5-4,1-1 7,2-2-9,-3-6-32,-9-19-62,-2-7-180,-4-8-207</inkml:trace>
  <inkml:trace contextRef="#ctx0" brushRef="#br0" timeOffset="106533.3527">21569 6205 1317,'0'0'347,"0"0"-81,0 0-41,0 0 32,0 0-79,0 0-94,62-84-52,13 53-17,2 0 2,1 3 8,-10 4 14,-15 5 3,5-3-27,7-7-8,-3 0 1,-3-4-7,-2 0 6,-8 4-5,-7 1-1,-11 9 7,-10 6-8,-4 9-10,-2 4 3,4 8-13,6 17 11,8 14-10,3 11 7,10 18 11,13 19-9,-3-4 10,-1-10 8,-2-11-8,-6-14-1,11 18-7,1 12-60,-16-16-409,-1-28-845</inkml:trace>
  <inkml:trace contextRef="#ctx0" brushRef="#br0" timeOffset="107431.2447">16724 3824 477,'0'0'82,"162"0"-38,14 6-8,73 3-13,68 7 14,74 2-37,-83-2-30,-12-2-104</inkml:trace>
  <inkml:trace contextRef="#ctx0" brushRef="#br0" timeOffset="107730.8803">22128 4143 689,'0'0'260,"0"0"-158,0 0-74,0 0-22,-81 0-6,57 0 0,2 0-18,7 7-82,5 6 41,7-1-68,3-2-77</inkml:trace>
  <inkml:trace contextRef="#ctx0" brushRef="#br0" timeOffset="117646.714">9387 7654 469,'0'0'105,"0"0"-53,0 0-1,0 0 4,0 0 59,-52-39-52,47 34-36,2 1-16,0 1 38,1-1 12,-2 4-31,2 0-11,1 0-18,0 0 0,-2 0-21,-1 0 3,0 0 10,0 0 7,-1 0 0,-3 0-8,3 0 9,0 0 2,2 0-1,0 0-1,2 0 1,1 0 9,0 0-10,0 0-1,0 0-7,0 0 7,3 4 1,3-1 0,5-1 7,5 3 12,6-2-3,8 2-7,7-2 37,8 1-26,9 0-8,1 0-12,9 5 0,2-3 0,4 0 0,-2 1 0,1-3 0,0-1-1,-3 0 1,0-3 0,0 0 2,0 0 5,2 0 5,16 0-4,11 0-7,-5 0 6,-10 0-6,-3 0 3,-15 0-4,6 0-1,10 0 1,-15 0 0,10 0 0,-5 0-1,1 0 1,2 3-2,0-2 2,2 2 0,0-2 2,-3 2-2,-3 0-2,-3 0 2,-2 2 0,-4-1 0,-2 0-2,-1 0-2,1-1 4,-1 1 1,2-4 0,1 3-1,1-3 0,3 0 0,-1 2 0,3-2 0,4 0 1,1 0-1,1 0 0,3 1 1,0 0-1,-1 2-1,1 1 1,-1 2 0,1-1 0,10 1 0,18 2 0,17-1-2,5-3 1,-2-3-11,-6-1 5,-8 0 7,-1 0 1,0 0-1,-3 0 0,-5 3 0,-4-1 0,-2 1-6,-4-3 6,-2 0 2,-13 0-2,-15 0 2,-12 0-2,-1 0 1,6 0 9,5 1-3,9 2-5,-3 0-2,-4-2 0,-2 2 0,0-2 0,-5-1 0,-2 2-11,0-2 11,2 0 30,0 0 5,1 0-11,1 0-22,1 0 14,-1 0-2,-1 0-8,-3 0 13,-3 0-18,2 4 0,-2 0-1,3-1 0,3 0 1,1-2 0,3-1-1,1 0 1,3 0-1,-2 0 0,6 0 1,2-4-1,5 1 0,2-1-14,4 2 12,-2-2 2,2 3 0,-1 1 21,-3 0-21,1-2 10,-2 2-8,-1 0-1,-2-1 11,0 1 7,-4 0-18,3 0 25,1 0-10,2 0-5,9 0-9,16 0 10,10 4-11,-7 0-1,-22-2 1,-22-1 0,-15-1 9,6 0 5,6 0 5,9 0 2,1 0 0,-1 0-16,1 2-6,0-2 1,-3 0 0,-1 1-1,-5-1 2,0 0 0,-2 0-1,-4 0 13,2 0-12,-6 0 4,-2-3 6,-3 0-12,2-2-1,-2 2 1,3 0 0,0 2-12,3-2 12,-3 2-1,-6-1 13,-5 1-11,-6-2 0,-7 1 1,-4 0-1,-6-2 0,-2 1 30,0-2 20,-1 2-34,-3-4-11,-1 3-4,2-2 8,-2 1-9,0 0 4,1 1-4,-1-1 0,2-1-1,-2 1 1,3-1-1,-2-2 1,1-1-1,-1-2 0,1 0 0,-1-3 1,1-2-1,-2-3 1,1-3-1,-1-4 2,0-3 4,0-3 2,0-3 0,0-2-2,0-1-6,-4-4 0,-1 0 1,1-1-1,1-4 10,1 2-2,1-1 11,-3 3-8,4-1 0,-5 1-10,0-2-1,-1 3 15,-1 1-9,-2 2 5,3 3-5,-1 4-5,0 3-1,0 3 0,0 1 1,1 0-1,0 5-12,0-2 12,-1 5-2,3-3 2,1 5 0,-1 2-1,-1 0-4,1 4 5,-1-1 7,0 3-6,-1 2-1,0-2-1,-1 4-7,0 1 7,-5-1 0,-1 3-5,-7 0-7,-5 0 7,-6 1 5,-7 5-11,-2-1 2,-8 1 1,0 0-7,-4-3 6,-4 2 9,-4-5 0,-4 2-7,-6-1 8,-3-1 0,-3 0-1,-3 0 0,0 2-9,3-1 3,0-1 7,4 0-1,5 0-1,1 0-4,2 0 6,-3 0 0,-12 0 12,-15 0-11,-18 0 6,-4 0-6,8 0-1,7-1 0,10-1 0,-3-1-11,-3-2 5,0 3 6,3-2-1,1 1 1,1 2 12,-3 1-12,2 0 1,5 0-1,-2 0 1,1 0-1,2 0 0,0 0 0,-3 0-13,1 0 12,-1-2 2,15 2-5,14-3 4,11 3 0,4 0 12,-10 0-11,-20 0 1,-2 0-2,2 0 0,-2 0 1,10 0 0,-20 0-2,-15 0 1,-22 3-13,-10 6 12,2 1 0,7-1 1,15 1 8,-1-2-8,7-3 1,5 1 0,5-3 0,7-1 0,1 3 1,5 0-2,-2 2-2,2 1 1,-4 4 0,-2-2 1,0-1-1,15-2 1,8-3-1,-5-1 2,-8 0-1,-1 0 0,0 2 1,22-3 0,14-1-1,-8 2 0,-7-2 0,-8 2-1,2-2 1,1 2-16,2 2 16,2-2 12,-1 2-12,0-1 1,-1 1-1,-1 0-14,-4 1 14,-15 0 12,-16 2-12,-19 0 1,-3 0 0,20-3 0,26-3 0,25 0 0,3-2 0,-8 0-1,-7 0-7,-5 0 1,3 0 6,4 0 0,0 1 1,2 3 9,2-1-10,3-1-9,2-1 9,5 1 6,-1-1-6,5 0-1,3-1 1,-1 2 0,2-2 11,0 0-11,-3 0-6,-1 0 6,-2 0-1,0 1 0,-2 1 1,0 0 0,-2 1 8,-2 0-8,-2 1-1,-1-1 0,-4 1-1,-3-1 2,-3 2 0,-2 0 0,2 1 0,0 0-2,3-2 2,3 1 0,6-2 1,7 1 6,6-3 7,7-1 4,8 0 7,5 0 16,5 0-24,2 0-6,1 0-11,1 0-1,3 0 0,2 0 0,1 0 1,-1 0 0,2 0 0,-1 0-5,-4 0-11,1 0 12,-3 1 2,1 0-8,-2 1 10,2-2 10,-3 1-10,0-1-11,1 2 11,-1-2 0,-2 1 0,5 0 0,1-1 0,2 0-1,2 2 1,1-2 1,0 0 9,0 0 11,0 0-21,0 0 5,0 0-5,0 1 0,0 1-9,1 0 9,2 3 0,0 0 0,-1 1 0,1 1 0,-2 2 0,1 2 0,1 2-7,0 2 6,2 4 1,3 3 0,0 4 0,2 2 0,2 5 0,-1 4-11,5 7 10,-3 15 1,0 1 8,0 4-7,-1 18-1,1 1-1,4 27 1,2 2 0,2-9 7,-3-24-5,-2-23 0,-1-13 5,0-5-6,-2 7-1,2 10-15,-15 44-17,0-16-129,-10-28-416</inkml:trace>
  <inkml:trace contextRef="#ctx0" brushRef="#br0" timeOffset="126672.2381">5938 8681 624,'0'0'12,"0"0"18,0 0-30,-100-12 9,73 6 13,5-3 47,10-1 49,6-2-9,6 0-21,0-5 9,2-1 32,13-2-79,2 0 8,3-2-7,-2 2-28,1 4 94,-8 4-25,-2 5-9,-5 4-19,-2 2-57,3 1-7,0 0-35,4 0 18,6 6 5,1 3 12,8 4-2,6-1 1,7 4 1,26 7 0,47 6 0,69 14 12,54 10 10,49 9-9,36 7-13,18 7 0,35 10 2,24 9 23,7 11 36,-18 8-6,-29 0-11,-37-6-5,-48-16-10,-38-14 10,-34-18-13,-31-11-5,-41-16-12,-44-13 5,-40-11-12,-24-6 4,-11-1 1,-7-2-7,-39 0-62,-82 0-200,2 0-87,1-16-412</inkml:trace>
  <inkml:trace contextRef="#ctx0" brushRef="#br0" timeOffset="127459.7032">5782 8788 535,'0'0'20,"0"0"16,0 0-3,0 0-11,0 0 156,-39-75-113,55 60 23,10-2-72,5-3-5,9-2-9,5 1-2,-3-1 33,7 1-27,-4 2 2,1-1-7,-3-2 0,2-2 23,-6 1 23,-3-3 31,-8 0 32,-7 1 23,-8 1-77,-8 2-7,-5 0 21,0 3-8,-9 1-21,-8 2-19,-5 4-3,-8 7-18,0 5-1,-7 8-7,-8 18-11,0 8 10,-1 7 7,3 6-13,3 2 7,7 0 1,6 2 6,11 2 1,5 3 12,11 0-4,0-3-1,17-3 3,9-6-10,7-5 8,5-10-9,2-5 1,-2-12 5,-2-7 4,0-5-8,0-14 49,4-15 38,-1-13 21,7-23 77,-2-24-61,-4-24-79,-7-18 45,-12 0-49,-12 13-9,-4 30-13,-3 30-19,-2 25-1,0 16-1,-6 10-48,-40 27-278,0 14-430,-2 5 259</inkml:trace>
  <inkml:trace contextRef="#ctx0" brushRef="#br0" timeOffset="175688.0061">14020 6274 508,'0'0'152,"0"0"-97,0 0-13,0 0 44,0 0-28,0 0-35,38-40-14,-27 35-9,1-3 0,1 0 0,-2 0 1,-2 2 0,-2-2 81,-4 5-12,-3-3 9,0 0-57,0 1-16,0-3 5,0-1-10,0 0 14,0-1-5,-2-1 6,-1 0-16,-1 1 8,-2-1 4,0-2 33,-4 4-19,-5-4-19,-2 4-7,-3 0 0,-3 3 0,2-1-1,-6 3 0,-1 3 0,-3 1 0,-5 0-9,3 0 5,2 7 5,1 8 0,3 7-2,0 5-5,-3 6 1,2 5 6,0 3 0,4 1-9,6 1 9,8-1 26,4 2-20,4 3-5,2 2-1,0 2 1,5 1-1,5 3 9,6-2-8,4 3 1,4-3 7,4-2-8,2-3-1,10-4 2,2-3 5,7-7-4,6-6-2,5-8 5,6-7 1,4-12-1,0-1 13,3-17 1,0-14-1,-3-8 54,0-9-27,-6-10 40,-1-17-17,-5-17 19,-10-20-37,-14-1 44,-16 6 12,-15 16-16,-3 11-14,-12 15-39,-9 12-28,-6 13-10,-5 11-22,-13 0-68,-14 8-151,-24 9 20,-26 12 6,15 12-74,18 4-236</inkml:trace>
  <inkml:trace contextRef="#ctx0" brushRef="#br0" timeOffset="176955.0161">16184 6154 712,'0'0'120,"0"0"26,42-78-31,-26 47 7,-4 2 1,-3 3 3,-3 6-59,-4 8 15,0 3-51,-2 5-30,0 3-2,-8 1-49,-13 0 17,-11 12 21,-11 7 12,-13 4 0,-4 10-7,-6 6 7,0 7 1,1 7 4,0 2-5,6 3 0,-4 13 0,2 18 0,3 14 4,15 1-4,25-7 0,18-22 1,2-21-1,21-10 0,7-2 0,21 12 0,29 9-1,29-4-19,9-18 20,-5-26 6,-23-15 2,-30-10-7,-15-12 0,-4-10 22,8-25 21,11-28-7,1-33-5,-13-13 27,-22 0 14,-16 17 40,-10 32-7,0 21-3,-2 21-53,-13 10-50,-8 7-78,-33 7-197,3 7-59,8 6-310</inkml:trace>
  <inkml:trace contextRef="#ctx0" brushRef="#br0" timeOffset="179375.1605">10384 3575 743,'0'0'155,"0"0"-24,0 0-31,0 0 17,0 0-27,0 0-22,87-77-29,-77 71-5,-3 3-33,-4 3-2,-3 0-73,0 0-25,0 9-37,0 3 13,0 1 28,0 3 24,-8 2-4,3-2-7,-3-5-76</inkml:trace>
  <inkml:trace contextRef="#ctx0" brushRef="#br0" timeOffset="179535.8758">10384 3575 472,'69'3'208,"-69"-11"23,2 0-96,2-3 30,1 5-99,-2 0-8,1 4-26,3 2-32,1 0-45,4 5-76,0 6-67,-3-2-85</inkml:trace>
  <inkml:trace contextRef="#ctx0" brushRef="#br0" timeOffset="180879.4584">17337 3584 1020,'0'0'140,"0"0"-100,0 0-40,0 0 2,0 0 89,0 0 47,16 0-39,-16 0-28,0 0 8,2 0-14,-2 0-34,0 0-31,0 0-1,0 1-70,0 3-60,0 6 4,-15 9-16,-1-2-112,5-10-319</inkml:trace>
  <inkml:trace contextRef="#ctx0" brushRef="#br0" timeOffset="181252.1104">19494 3680 722,'0'0'0,"0"0"-36,0 0 14,0 0 22,0 0 9,0 0 21,0 0 31,51 33 7,-34-33 59,-3 0-48,-1 0-16,-5 0-43,-4 0-14,-2 0-6,-2-5 0,0-1-136,0-5-459</inkml:trace>
  <inkml:trace contextRef="#ctx0" brushRef="#br0" timeOffset="181832.3003">23625 4212 93,'0'0'291,"0"0"-207,0 0-84,0 0-54</inkml:trace>
  <inkml:trace contextRef="#ctx0" brushRef="#br0" timeOffset="183263.799">17922 2682 525,'0'0'91,"0"0"-37,0 0-20,46-104 95,-27 68-8,0-5-15,-3-4 2,-5 0-21,-6-2-20,-5 4 20,-10 2-31,-20 5-41,-23 2-15,-33 9-13,-41 7-19,-16 11 13,-6 7 6,9 12 0,17 18 12,6 10 0,6 9 1,11 11-1,6 12 1,2 17 0,-2 25 0,-2 20 15,7 11-2,14 3 3,25-5-6,35-4 18,28-3-15,57-3-13,44-7 28,36-8-17,34-25-11,23-30 1,23-32-1,26-29 40,10-18-1,-4-38 22,-29-26 0,-50-19 53,-54-13-36,-58-9-22,-57-15-8,-41-12-25,-61-10-23,-39-5-15,-25 13-24,-30 27-22,-30 28 11,-25 41-50,-3 27-99,60 14-63,53 3-366</inkml:trace>
  <inkml:trace contextRef="#ctx0" brushRef="#br0" timeOffset="186912.1631">16573 3380 613,'0'0'86,"0"0"50,0 0 14,0 0 109,0 0-108,90-36 9,-78 33-38,-5 0 49,-1-1-33,-3 4-17,-3 0-93,2 0-6,-2 0-20,0 0-2,1 0-1,8 0 1,8-1 0,32-2-28,42 1-29,50 2-14,22 0-2,-3 13-18,-29 1-65,-52-2-49,-27-5-305</inkml:trace>
  <inkml:trace contextRef="#ctx0" brushRef="#br0" timeOffset="187496.3573">19159 3606 671,'0'0'108,"0"0"-58,0 0-16,0 0 54,0 0 27,0 0 72,-1 3-80,2 0-57,12-3 34,12 0-10,17 0-11,24 0-23,33-8 17,-6 0-22,-11 4-7,-14 4-26,-24 0 5,2 0-7,-9 12-133,-15-7-213</inkml:trace>
  <inkml:trace contextRef="#ctx0" brushRef="#br0" timeOffset="188037.2425">21735 3638 1380,'0'0'141,"0"0"18,0 0-29,0 0-75,0 0-7,0 0 27,3-14-34,-1 14-13,1 0-27,3 0 0,6 0-1,12 0-6,13 0 6,30 0 6,32 0-5,27 7-1,-6 0-1,-26 3-44,-15 2-46,-40-4-120,-2-6-291</inkml:trace>
  <inkml:trace contextRef="#ctx0" brushRef="#br0" timeOffset="188303.1496">23454 3889 1835,'0'0'176,"97"-33"-106,-37 18 4,11 4-27,0 9 35,-1 2-40,-6 18-42,-24 25-9,-19-1-364,-8-27-610</inkml:trace>
  <inkml:trace contextRef="#ctx0" brushRef="#br0" timeOffset="192238.7058">22676 2984 673,'0'0'24,"0"0"-24,-105-29 46,57 13 7,2 3-5,4 4 8,5 1-30,4 4-1,2 4-25,3 0 0,1 0 0,6 9 0,4 3-6,7 4 5,5 2-19,4 2 18,1 3 2,0-3-1,-3 4 1,-26 8-36,1-7-22,-9-4-30</inkml:trace>
  <inkml:trace contextRef="#ctx0" brushRef="#br0" timeOffset="192438.4296">21495 3244 707,'0'0'143,"0"0"-32,0 0 24,0 0-24,0 0-54,155-46-31,-47 43-10,13 3-15,-4 3 9,-24 8-1,-29-1-9,2 0-47,-23-5-138,-6-5-483</inkml:trace>
  <inkml:trace contextRef="#ctx0" brushRef="#br0" timeOffset="192583.1221">22019 3335 1007,'0'0'202,"0"0"-125,0 0-77,83 6-44,-22 8-80,7-11-463</inkml:trace>
  <inkml:trace contextRef="#ctx0" brushRef="#br0" timeOffset="193209.2007">23655 3838 500,'0'0'644,"0"0"-489,0 0-38,75-72-57,-26 63-60,8 6 0,1 3 1,-8 0 0,-8 2-1,-19 13-1,-17 19-102,-6-5-113,0-13-406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45:24.855"/>
    </inkml:context>
    <inkml:brush xml:id="br0">
      <inkml:brushProperty name="width" value="0.05292" units="cm"/>
      <inkml:brushProperty name="height" value="0.05292" units="cm"/>
      <inkml:brushProperty name="color" value="#FF0000"/>
    </inkml:brush>
  </inkml:definitions>
  <inkml:trace contextRef="#ctx0" brushRef="#br0">21173 5796 456,'0'0'358,"0"0"-254,0 0 32,111-72-61,-79 57-27,-2 2-3,-6 2 14,-3 0 31,-6 3 19,-7-1 1,-4 3-33,-1 4-34,-3-1-26,0 3-9,0 0-8,0 0 2,0 0-2,0 0-3,0 0-14,-3 0-8,-15 8 6,-6 1 9,-14 5 10,-12 1-8,-23 9 7,-25 6 0,-27 6 0,0 3-6,24-7 6,28-8 0,34-10 0,11-2 1,0 5 0,2-3-1,7 6 1,15-1-10,4 0-16,42 7 26,35 6 7,3-3 16,-4-1-5,-8-6-4,-25-2 5,-4 2-5,-7 2-14,-16-1 2,-16 3-2,-10 1 0,-47 9 0,-41 10 6,-41 14 0,-13 5-5,8 0-1,36-11-1,38-17 1,25-8 1,18-5 13,10 0-14,17 2-9,24 0 1,81-7 8,76-10 0,41-9-1,9 0-5,-29-11 12,-59-2-6,-46 3 0,-24 2-1,-33 2-128,-16-4-257</inkml:trace>
  <inkml:trace contextRef="#ctx0" brushRef="#br0" timeOffset="288.7564">22062 5862 1250,'0'0'193,"0"0"-40,0 0-97,-104-5-45,1 51 2,-14 24-13,0 19-16,16 6 16,20-3 1,15-3 0,15-2-1,22-4 0,27-1-1,7-15 1,68 1 0,49-16 0,-12-17-53,14-15-239</inkml:trace>
  <inkml:trace contextRef="#ctx0" brushRef="#br0" timeOffset="536.1083">23201 5856 1382,'0'0'293,"0"0"-147,0 0-115,143 112-31,-65-10-1,-2 11-2,-23 1 3,-29-9 0,-24-15 2,-33-1-2,-27-5 0,-22-7 0,-17-12-25,-10-22-32,22-18-191,18-22-396</inkml:trace>
  <inkml:trace contextRef="#ctx0" brushRef="#br0" timeOffset="1175.1132">21731 6257 876,'0'0'130,"0"0"-83,0 0-5,0 0-13,-52-72 33,40 61 43,6 6-5,2 2-4,2 3-51,2 0-45,0 8-21,0 11 2,0 5 19,0 5 0,8 2 0,-1-1 18,5-4-18,-2-6 1,4-3 16,-2-8-8,4-6-8,8-3 24,6-1-2,7-16 5,6-6 12,2-7-24,1-3-4,-5 4 0,-5-2-11,-7 6 9,-8 8-10,-5 12 1,-7 5-1,-3 11-13,-2 20-4,-4 10 5,0 9 5,-10 4 14,-12 5-4,-3-1-3,-5-4 2,-1-5 14,-4-8-9,-1-6 6,-2-7-5,-2-7-8,-2-9-31,-18-12-21,9 0-71,11-19-164</inkml:trace>
  <inkml:trace contextRef="#ctx0" brushRef="#br0" timeOffset="1722.9446">21824 6790 628,'0'0'666,"0"0"-437,0 0-97,0 0-82,0 0-41,0 0-9,0 0 1,72-62-1,-52 58 0,0 3 0,0 1-2,-3 0-5,-1 0 0,-5 6 6,-1 5-5,-6 1-2,-1 3 6,0 4-7,0 0-1,2 3 9,1 0 1,6 2-1,3-2 1,4-1-7,5-4-8,0-5-28,18-12-59,-10 0-74,1-4-551</inkml:trace>
  <inkml:trace contextRef="#ctx0" brushRef="#br0" timeOffset="1915.4313">22213 6528 1287,'0'0'212,"0"0"-102,0 0-85,0 0-25,0 0-83,0 0 0,0 0-56,10-11-75,-10 11-286</inkml:trace>
  <inkml:trace contextRef="#ctx0" brushRef="#br0" timeOffset="2443.0254">21644 5775 608,'0'0'513,"0"0"-293,0 0-116,0 0-47,0 0-31,0 0 5,97-49-8,-75 38 9,-5-2 10,-3 1 21,-2-1-19,-3-1-16,0 2-1,-2 4-18,-3 1-7,-1 3 0,-1 4-2,1 0-7,2 2-11,2 10 5,4 8 1,3 2 12,4 2 1,4 2 0,3-4 0,3-5 0,3-5 0,5-5 0,6-7 0,2 0 0,4-11 1,1-9-2,-5-7 13,-7-2-7,-4-1-4,-6 0 11,-7 1-13,-1 0-9,-5 9 9,-5 3 5,1 13-5,-3 4-61,-3 4-313,-1 3-357</inkml:trace>
  <inkml:trace contextRef="#ctx0" brushRef="#br0" timeOffset="3091.8125">22446 6529 371,'0'0'795,"0"0"-648,0 0-86,0 0-55,0 0 3,0 0-9,0 0-9,92-18 8,-77 18-19,-2 0-154,-1 0-184</inkml:trace>
  <inkml:trace contextRef="#ctx0" brushRef="#br0" timeOffset="3532.0713">22854 6242 1242,'0'0'286,"0"0"-184,0 0-102,0 0-8,0 0-2,0 0 9,-5 86-1,4-53-7,-2 0 9,3-4 0,0-2-20,0-7-32,2-4-15,13-9 25,3-4 14,7-3 9,5-3-7,1-15 26,3-8 10,-1-6 54,-1-1-17,-4-1-21,-4 8 17,-5 4 24,-8 11-24,-4 11-1,-2 0-26,-1 23-16,-4 13-17,-3 23 17,-28 18 1,-5-2 0,-4-7 1,-3-10-1,8-17-1,-8 1 0,-9 0-2,-5-12-6,-3-7-41,1-13-29,-2-12-33,16-15-96,19-11-477</inkml:trace>
  <inkml:trace contextRef="#ctx0" brushRef="#br0" timeOffset="4224.0994">23176 6942 593,'0'0'584,"0"0"-423,0 0-93,94-31-43,-65 22-5,-6-1 6,-6 3-8,-4 2-18,-4 5-10,-2 0 9,-4 3-16,-3 11 1,0 5 10,0 3-1,0 2-1,-2 1 7,-4-1 0,1-1 1,4 0 0,1-3 0,0-1 0,0-2 8,6-3-7,7-4-1,14-10-6,0-10-207,0-11-766</inkml:trace>
  <inkml:trace contextRef="#ctx0" brushRef="#br0" timeOffset="4384.0655">23421 6688 1260,'0'0'241,"0"0"-151,0 0-90,0 0-286,0 0 37,0 0-338</inkml:trace>
  <inkml:trace contextRef="#ctx0" brushRef="#br0" timeOffset="4833.7655">23631 5632 1000,'0'0'121,"88"-22"-90,-41 12-7,0-1 57,-12 3-2,-9 1 47,-10 0 2,-6 1-51,-7 2-36,-2 1 32,-1 1-26,0 2-33,0 0-14,0 0-16,-4 12-1,-4 5-4,-1 5 21,5 4-1,4 4-19,0-2 11,4-2-1,13-1 4,3-8-10,4-1 16,10-5 4,3-7-3,2-1-1,5-3 1,-1 0-1,-4 0 0,-7-5 1,-9 0 1,-7-2 0,-6 3 4,-9 2-6,-5-4-21,-17 1-314,-4-4-600</inkml:trace>
  <inkml:trace contextRef="#ctx0" brushRef="#br0" timeOffset="5644.0272">20365 7243 702,'0'0'19,"0"0"241,0 0-104,0 0-30,85-8 29,-57-6-29,1 0-31,-1 0-37,-3 0 5,-5 3-3,1 4-35,-5 5-11,-4 2-14,-3 0-1,-2 11-18,-4 6-3,-1 6-4,-2 2 6,0 2 9,0 2-2,0-2 7,-3-2 6,1-2-13,2-6 5,0-2 0,6-3-5,9-5 7,6 0-3,10-6-1,-4-1-127,-2 0-200</inkml:trace>
  <inkml:trace contextRef="#ctx0" brushRef="#br0" timeOffset="5823.1022">20881 6870 1119,'0'0'16,"0"0"-16,0 0-119,103 3-222</inkml:trace>
  <inkml:trace contextRef="#ctx0" brushRef="#br0" timeOffset="6035.8326">21263 7179 605,'0'0'108,"0"0"-108,0 0-248</inkml:trace>
  <inkml:trace contextRef="#ctx0" brushRef="#br0" timeOffset="6301.9562">21160 7311 810,'0'0'203,"0"0"-109,0 0-33,106-20-42,-70 17-19,-10 1-14,-8-2-212</inkml:trace>
  <inkml:trace contextRef="#ctx0" brushRef="#br0" timeOffset="6899.0786">21520 7117 1156,'0'0'95,"0"0"-63,0 0-32,0 0-45,0 0-201</inkml:trace>
  <inkml:trace contextRef="#ctx0" brushRef="#br0" timeOffset="7339.5999">20526 5352 833,'0'0'218,"0"0"-140,0 0-78,0 0-16,0 0-7,0 0 13,0 0-16,-49 84 14,22-70-64,12-14-890</inkml:trace>
  <inkml:trace contextRef="#ctx0" brushRef="#br0" timeOffset="33110.2271">18469 13098 580,'0'0'294,"0"0"-272,0 0-22,0 0-22,0 0-1,0 0 16,0 0 7,91 6 1,-66-6 13,1 2-14,-8 8-76,-7-3-568</inkml:trace>
  <inkml:trace contextRef="#ctx0" brushRef="#br0" timeOffset="33239.5478">18162 13355 599,'0'0'0,"0"0"-109</inkml:trace>
  <inkml:trace contextRef="#ctx0" brushRef="#br0" timeOffset="33489.5136">18162 13355 485,'-42'31'88,"42"-31"-49,1 0 120,4 0 3,-1-7-64,2-2 37,-3 1-14,-1 1-53,1 5-50,-2 2-18,-1 0-80,4 0 21,4 0 43,6 0 16,11 0 7,29 0 23,37 0-1,48-12-21,34-1 9,18 2-5,7 6-5,-10 4-1,-12 1-6,-15 0-6,-28 0-46,-47 0-132,-26 0-420</inkml:trace>
  <inkml:trace contextRef="#ctx0" brushRef="#br0" timeOffset="33933.0326">19337 13176 643,'0'0'375,"0"0"-117,0 0-128,0 0-86,82-63-33,-47 56-10,2 5-2,-2 2 1,1 0-1,-1 12-6,-1 5-25,-1 4 14,-3 1-1,-3 4 19,-5 1-2,-9 2-7,-2 6 9,-11 0 1,0 4-1,-5 0-1,-10-2-9,-5-1 10,-2-4-7,-3-6 0,-2-4 1,-1-5 6,-2-9 6,-6-5 10,-1-3 13,0-2 0,6-12-7,8-8 43,10-7 37,10-8 16,3-7-13,16-6 2,11-5-33,10-1 6,0 3-43,-2 7-34,-5 9-3,-14 10-151,-12 13-75,-4 2-158</inkml:trace>
  <inkml:trace contextRef="#ctx0" brushRef="#br0" timeOffset="34378.0869">22783 13370 453,'91'19'108,"-2"-4"0,-28-3-57,-19-5-21,-15 0-25,0 1-5,-6 1 0,7 3-13,-13 1-18,-2-8-329</inkml:trace>
  <inkml:trace contextRef="#ctx0" brushRef="#br0" timeOffset="35280.7968">22878 13489 499,'91'0'76,"16"0"15,17-3-46,-8-7 4,-14 0 93,-20 0 57,-21 1-79,-23 0 21,-16-1-22,-7 0-22,-6-3-26,-2 0-33,-7-2-38,0 0 0,-16-4-16,-11 2 9,-10-1 6,-11 4-5,-9 3-7,-9 3 2,0 8-3,-3 0 13,-3 10 0,-13 17-9,6 4 10,3 7-7,3 6 7,22-3 0,2 8 9,16 1-8,16 0 16,15-3 5,2-3 1,28-9 8,28-7-9,31-12 8,31-16-6,9-17-4,-21-18-2,-28-9-11,-23-14 12,-19-17-18,-10-12 0,-10-12 12,-16 23-13,-8 23-13,-6 19 5,-5 6 7,-3 4 0,-6 4-12,-7 3 13,-4 14-9,0 3 8,1 8-1,5 15-11,10 7 1,10 2 0,12 4 12,1-3 1,25-2 11,11-5 7,17-2 0,7-1 5,4-3-24,-4-2 0,-10-2-47,-12-1-42,-14-6-54,-9-9-225</inkml:trace>
  <inkml:trace contextRef="#ctx0" brushRef="#br0" timeOffset="35442.952">23763 13675 578,'0'0'548,"0"0"-502,0 0-46,82 35-46,-70-15-39,-5-4-68,-7-3-100</inkml:trace>
  <inkml:trace contextRef="#ctx0" brushRef="#br0" timeOffset="35623.2247">23705 13927 491,'0'0'731,"0"0"-486,0 0-92,0 0-25,0 0 1,117 0-87,-69 0-11,-6 0-31,-12 7-59,-11 9-139,-8-4-291,-2-4-221</inkml:trace>
  <inkml:trace contextRef="#ctx0" brushRef="#br0" timeOffset="35843.5925">24469 13679 1290,'0'0'248,"0"0"-41,0 0-41,0 0-80,69-72-86,-69 72-22,-12 0-158,-6 13 57,-4 7 30,0 12-75,8-3-103,10-7-66</inkml:trace>
  <inkml:trace contextRef="#ctx0" brushRef="#br0" timeOffset="36014.0672">24681 13663 668,'0'0'0,"0"0"-37,0 0-461</inkml:trace>
  <inkml:trace contextRef="#ctx0" brushRef="#br0" timeOffset="36254.117">24540 13660 492,'0'0'160,"0"0"-160</inkml:trace>
  <inkml:trace contextRef="#ctx0" brushRef="#br0" timeOffset="36570.0273">24540 13660 646,'89'-48'238,"-84"39"-30,-4-2-82,-1-1-78,0 0 33,0 2-31,-8 3 13,-11 5-32,-7 2-21,-10 10-10,-8 15 0,-3 14 0,2 9 0,6 8 0,11 3-11,16-1 1,12-7-9,4-12 18,29-9 1,15-12 19,22-13-19,-3-5-9,6-12 9,-2-32 1,-21-23 39,-17-31-2,-32-8 13,-15 17-22,-26 23-14,-1 28-14,-26 14-1,-48 11-1,6 8-107,9-4-400</inkml:trace>
  <inkml:trace contextRef="#ctx0" brushRef="#br0" timeOffset="37134.036">23437 14398 704,'0'0'274,"0"0"-90,0 0-10,0 0 11,84-70-64,-63 43-20,3 1-21,-8-1 71,1 1-26,-4 1-64,-2 3-43,-3 3-10,-3 5-6,-4 2 1,-1 2-3,-4 3-1,-18 3-22,-13 3-26,-8 1 26,-9 2 8,-3 17 3,3 3-7,7 6-7,10 0 14,11-3-4,14-2 10,10-3-25,9-5 26,23-4 5,18-5 2,8-6 10,0 0 5,-8-13-16,-16-4 4,-24-2-5,-51-7-65,-19 3-210,-8-1-602</inkml:trace>
  <inkml:trace contextRef="#ctx0" brushRef="#br0" timeOffset="38043.8595">22823 14936 386,'0'0'254,"0"0"-150,82-74 97,-45 37-77,3-1-25,-2-5-10,-5 0 40,-5-1 1,-4 3-61,-8 7-7,-7 7 6,-3 9-39,-6 7-8,0 5-4,-1 6-16,-17 0-1,-10 3-2,-11 15 1,-9 9 0,-7 9 0,1 5-14,-1 5 9,4 4 6,6 6-1,5-1 0,11 0 1,9-6 0,14-7 0,6-12 0,15-9 0,35-12 12,30-9 15,2-16-12,-3-12 7,-9-21-21,-18-22 10,-9-1-11,-4 1-26,-21 9-11,-18 21 27,0 2 0,-11 3 9,-18 14 1,-11 11 0,-5 11 5,-7 1-5,1 19-1,4 6 0,12 3-1,12 0-5,17 1-9,6-3 7,15 1 3,18 2 5,27 10-5,-6-6-118,-2-10-254</inkml:trace>
  <inkml:trace contextRef="#ctx0" brushRef="#br0" timeOffset="38278.0341">23390 15154 1455,'0'0'345,"0"0"-267,0 0-61,0 0 20,0 0-22,67 79-15,-59-47-7,-8 5 6,-3 3-96,-26 1-14,-19-5-100,4-11-124,11-14-789</inkml:trace>
  <inkml:trace contextRef="#ctx0" brushRef="#br0" timeOffset="38931.6216">23781 14855 1435,'0'0'260,"0"0"-114,0 0-105,0 0-28,0 0-12,0 0-1,0 0-7,-18-39-37,32 52 21,13 4 17,29 3 6,37-2 7,33-3 6,5-6-4,-22-8 10,-39-1-9,-37 0-10,-15-2 0,-5-9-7,-2-5-43,-6-6-34,-5-3-5,-10-3 22,-11-1 39,-9 2 18,-3 3 9,3 4 1,5 6 16,5 5 0,5 1-14,9 5 8,4 2 5,2 1 34,0 0-8,8 0-26,10 0-14,8 4 8,7 4 10,5 3-17,0 3-2,-5-1 1,-3 4 0,-6 3 2,-3 0-3,0 3 0,-8 4-15,-5 4 15,-6 3 0,-2 2 0,-11-2 0,-13 2-1,-5-3 9,-2-6-5,3-5-3,4-7 0,3-3-1,4-7 1,9-5 1,2 0-1,3-6 26,3-14 18,0-12 23,0-7 5,12-11-34,2-7-16,-5-4-22,-9 2-34,-15-16-63,-18 16-213,7 4-611</inkml:trace>
  <inkml:trace contextRef="#ctx0" brushRef="#br0" timeOffset="46516.9375">14570 9619 510,'0'0'93,"0"0"1,0 0-67,0 0-26,0 0 31,0 0 55,-3-19 23,3 12-21,0 4-35,0 0-25,0 0 7,0 0-10,0 3 14,0 0-27,0 0-12,0 0-1,0 0 0,0 0-13,2 6 13,3 2-1,-2 4 0,2-1-1,-1 0 2,4 1 0,1 4-2,1 3 1,4 2 0,2 3 1,5 1-1,0 1 1,2 1 0,6-2 0,1-2 0,3-2 1,1-3-1,4-2 1,1-7 0,3-5 24,0-4 14,2 0-13,-1-4 16,-5-9 7,-3-2-12,-7-4 18,-4-3-38,-1-5-8,0-2-2,-1-5-6,0-3-1,-2 1 0,-2 0 0,-1 8-12,-1 8-52,20 6-75,-5 3-94,2 2-143</inkml:trace>
  <inkml:trace contextRef="#ctx0" brushRef="#br0" timeOffset="47210.8624">15064 9735 324,'0'0'229,"0"0"-180,0 0-37,0 0 38,0 0 2,0 0-23,0 0-13,-15 0 32,15 0-38,-2 0 3,2-2 39,-1 1-13,1 1-25,-2-1 4,2-1 10,-1-1 14,-1 1-23,0-3 1,1 0-12,0-2 23,1-1-2,0 2 34,0-2 0,0 3-16,0-1-15,0 3 10,0 0-10,0 0 10,0 3-5,0 0-30,0 0-7,1 8-16,4 9 1,1 5 15,0 6-1,0 4 0,-3 6 1,0-1-1,-2 1 2,2-1-2,0 1 1,2-4 0,-1-2 12,5-4-11,2-6-2,2-6-5,8-7 6,7-9 10,10 0 28,12-11-16,20-19-21,23-16 7,20-17 0,-11 2-8,-16 10-12,-5 1-22,-35 18-131,2-2-326</inkml:trace>
  <inkml:trace contextRef="#ctx0" brushRef="#br0" timeOffset="61439.0392">18274 12247 523,'0'0'19,"0"0"-7,0 0-11,0 0-1,0 0 109,0 0-71,-22-37-5,30 24 65,1 0-11,-2-1-54,-4-1-20,-3 3-11,0-1 22,0 3-11,-1 0-13,-9 2 0,1 3 0,0 1 0,2 1 0,2 1 1,3 1 17,-1-1 13,2 2-8,-2-3 3,0 1 20,-1 1 18,3 0 7,0 1-35,1-2-21,0 2-14,0 0-1,0 0 0,0 0 0,0-1 23,0-1 48,0 1-10,0 1-12,0 0-4,9 0-27,9 0-17,6 1-1,19 11 0,8 4 0,14 5-1,19 8 1,19 9 1,10 8 5,-7-2-6,-27-8 0,-24-10 0,-20-4-9,0 1-26,-7 2-64,-9 0-88,-22-6-42,-20-7 11,-3-11-489</inkml:trace>
  <inkml:trace contextRef="#ctx0" brushRef="#br0" timeOffset="61692.9299">18824 12273 763,'0'0'69,"0"0"-21,0 0 49,70-75 10,-60 57-6,-2 3 15,-5 4 16,-3 5-44,0 4-60,-11 2-28,-14 0-1,-10 8-1,-9 11-12,-13 9 6,-18 14 7,-24 18 2,-29 25-1,-15 16 0,4 8 0,8 0-53,43-32-90,28-22-116</inkml:trace>
  <inkml:trace contextRef="#ctx0" brushRef="#br0" timeOffset="63356.8462">21680 9584 504,'0'0'31,"0"0"137,0 0-110,0 0 56,0 0-26,0 0-35,-58-56-27,51 42 29,-1-1 6,4 2-5,-1-1 7,4 0 11,-1 1-11,2 3-31,0 0 13,0 3-4,0 0 1,0 2-24,0 2-18,0 0 16,0 2-16,2 1 6,-2-2-5,0 2 10,1 0 4,-1 0-15,0 0-14,2 0 12,-1 0 1,2 3-5,4 5 5,1 3 1,3 1 0,3 4-2,7 1 2,6 1 2,8 3-2,6-1 2,6 3-2,9-1 0,18 5 0,-3-1 10,2-1-9,-4 0-1,-17-2 0,-4 2-8,-16-1-22,-13 10-127,-11-5-91,-7-8-54</inkml:trace>
  <inkml:trace contextRef="#ctx0" brushRef="#br0" timeOffset="63712.0433">22286 9472 489,'0'0'225,"0"0"-153,0 0 2,0 0 79,-6-83-74,3 71 20,-1 2-62,-4 3-18,-3 3-19,-6 1 0,-4 3 2,-10 0 5,-10 14-3,-21 16 12,-28 15 12,-26 14-1,-17 8-14,-10 2-4,-6 4 1,-3 6-1,-2 6-9,38-20-35,36-23-314</inkml:trace>
  <inkml:trace contextRef="#ctx0" brushRef="#br0" timeOffset="65785.9141">22134 9601 325,'0'0'52,"0"0"-52,0 0 16,0 0 14,0 0 53,0 0-73,3-45 24,-3 35 49,0-1-30,-2-1-13,2 0 7,0-1-13,0 1 40,0 0-11,0 2 7,0 2-21,0 0-24,2 3-12,1 1-2,-2 1-9,1 0 12,-2 1-13,0 2 2,1 0-3,-1 0 1,0 0-9,0 0 3,0 0 4,2 0-15,-2 0 3,0 0-5,0 0 18,0 0 1,0 0 17,0 0-17,0 0-1,0 0-9,0 4-2,0 5 3,-3 4 3,-5 4-4,-2 1 9,-2 2 0,0 1 6,-3 3 1,0 3-6,-3 4 7,-2 3-7,-3 4 16,-4 4-8,-4 6 19,-2 2-5,-3 4-22,4-1 11,-1-1-1,0-1-9,5-2 4,-1-3-5,2-5 9,5-4-9,4-6-2,4-4-7,6-7 8,3-9 0,2-3 8,3-7 44,0-1 78,0 0-11,0 0-23,0-7-58,0 0-26,0 0-11,0 2 15,0 3-16,0-1 0,0 3 2,0 0-2,0 0 0,0 0-1,0 0-20,0 0-57,0 0-28,0 0 10,0 0 3,0 0 3,0 0 24,0 0-28,0 0 7,0 0 68,0 0 18,0 0 0,0 0-9,0 0 10,0-6 1,0 0 0,0 1 17,4 1-11,1 2-7,4-1-26</inkml:trace>
  <inkml:trace contextRef="#ctx0" brushRef="#br0" timeOffset="66470.0416">22061 9774 555,'0'0'149,"0"0"-112,0 0-24,0 0 44,58-75 15,-45 61 16,-2 0-42,-2 4 0,-5 3-8,-1 4 47,0 0-53,-3 3-23,0 0-9,0 0-2,0 0-26,0 3 27,-15 11 2,-7 1 12,-9 4 12,-8 8-5,-6 0 2,-4 5-2,-6 2 2,3 8-15,-2 3 16,-3 5-3,-1 5-8,1-1 3,2 1-14,0-2-1,4-4 2,5-6 3,7-4-4,9-12-2,9-6-1,11-12 1,5-4 1,5-5 44,0 0 23,0 0-11,0-5-3,2-4-20,4-3-21,3 0-11,1 2 0,-2 0-1,-2 4 0,-2 1 0,-2 5-6,-2 0-6,0 0-4,0 0-26,0 0 4,1 0-19,1 0 30,-1 0 3,-1 0 19,2 2 5,-2-2 0,0 0 2,0 0-5,0 0-29,0 2-16,0-2-1,0 0 33,0 0 9,0 0 7,1 0 5,2 0-5,1 1-140,0 2-132,-1-3-609</inkml:trace>
  <inkml:trace contextRef="#ctx0" brushRef="#br0" timeOffset="67277.5159">21379 10408 484,'0'0'95,"0"0"151,0 0-56,0 0-80,0 0 36,0 0-86,0 0 22,-12-72-15,12 64-32,0 4-17,0 2-11,0 1-6,0 1 0,0 0-1,0 0 0,0 0 0,0 0-1,0 0-10,0 0 9,0 0-5,0 0 7,0 0 0,0 0 0,0 0 1,0 1-2,0 1-4,0 0 5,0 2 1,-3 4-1,-1-2-12,-2 5 12,-2-3 1,-2 1 7,1 3-16,-5 1 17,-3 4-18,-9 5 17,-5 6-8,-9 8 0,-6 6 0,-6 3-7,-4 2 0,-4 0 7,-1-1-1,1-4 1,4-1-1,4-4 0,10-4 1,7-3 8,10-4-8,9-5 0,7-6 0,4-2 0,2-3-2,3-4 2,0-4 0,0-2 2,0 0 10,0 0 68,2 0-37,5-2-30,2-2-12,2-1-1,-4 2 0,-1 3-1,-1 0-16,2 0-64,-1 0-22,3 0-48,-1 6 0,-1 0-31,-4-1-68,0-3-111</inkml:trace>
  <inkml:trace contextRef="#ctx0" brushRef="#br0" timeOffset="68188.6267">21010 11022 472,'0'0'516,"0"0"-396,0 0-34,0 0-28,0 0 26,0 0-12,0 0-20,0-54-31,0 51-11,0 3 32,0-1-30,0 1-12,0 0 0,0 0-13,0 0-30,0 3 10,-4 2 24,0 2 1,1-1 2,-2 1 6,1-2 1,-1-1-1,-1 0-1,-1 0 0,3 1-6,-3-1 7,1-1 0,2 1 0,-2-2-1,2 0 1,-2-1 10,0-1-9,-2 2 9,-4-1-10,2 2 0,-2 0 0,-1-2-1,3 1 1,0-2 0,3 0-1,1 0 1,3 0 0,0 0 9,3 0 18,0-2 27,0 1-23,-3 1-15,3 0-9,0 0-7,0 0 0,-3 0 0,-3 5-10,-2 5 4,-1 3 6,-1 3 0,-5 2 0,-3 3-1,-4 4-5,-8 5 6,-10 10 3,-14 19-3,-27 26 0,-15 25 10,6-6 1,20-20 14,27-29-12,14-25 2,-2 3-14,-3 2 0,-2 3 7,4-4 3,6-5-4,9-7-7,8-7 2,5-6-1,4-6 5,0-3 7,0 0-12,13 0 0,4-5-1,2-2-1,-4 0-12,-3 0-9,0 1 7,-5 2 14,-2 0-7,1 1 6,-2 2 1,-4-1 0,0 2 0,0-2 0,0 2 0,0 0-8,0-1-87,-12-3-224,4 0-241</inkml:trace>
  <inkml:trace contextRef="#ctx0" brushRef="#br0" timeOffset="68850.8447">20155 11734 591,'0'0'42,"0"0"91,0 0 79,0 0-72,0 0-5,0 0-81,0 0-43,-36-18-11,36 18 0,0 0-5,0 0 5,0 0 13,0 0 36,0 0 37,-3 0-51,-4 0-16,-3 0-19,-10 3 0,-4 7 1,-6 3-7,-2 0 6,0 6 0,-4 1 5,-7 3 2,-4 0-6,-8 3-1,-18 4 15,-21 4 2,6-5 18,11-2 9,12-5-28,17-4-15,-4 4 12,-6 6-13,5-4 2,4-2-1,8-4 8,13-4-9,9-6 0,10-2-1,4-2 1,3-3-2,2-1 2,0 0-2,0 0 2,0 0-1,0 0 1,0 0 18,5-1-18,0-1 6,-2-1-5,0-1 12,-3 3 2,0 1-8,0 0-5,0 0 5,0 0 0,0 0-1,0 0-6,0 0 0,0 0-6,0 0-14,-8 0-81,-10 9-191,0-1 20,6-7-437</inkml:trace>
  <inkml:trace contextRef="#ctx0" brushRef="#br0" timeOffset="69306.8227">19159 12354 789,'0'0'310,"0"0"-54,0 0-133,0 0-73,0 0-34,0 0 3,0 0-8,-80-39-10,53 39 4,-6 0-5,-4 0 0,-3 2 0,-2 3 1,-4-2 6,-5-1-6,-2 0 5,-4-1-6,2 1 7,5-2-7,4 1 0,10-1 0,8 2 1,10-2 0,6 0 0,9 0 0,2 0 1,1 0-2,0 0 2,1 0 12,10 0 5,0 0-18,0 0 0,1 0-1,-5 0 1,-1 0-1,-1 0-7,-2 0-3,-2 0 1,1 0 7,-2-2 2,0 2-9,0 0-21,0 0-62,0-1-136,0-5-19</inkml:trace>
  <inkml:trace contextRef="#ctx0" brushRef="#br0" timeOffset="69916.9111">18982 12135 462,'0'0'104,"0"0"179,0 0-36,0 0-92,0 0-61,0 0-23,0 0-21,0-74-11,-10 50-17,-1-3-15,-2 1 0,-7 4-6,0 3-1,-5 6 1,-4 8-1,-4 3-2,-3 2 2,2 0-1,-2 10 1,3 1-1,3 2 0,1 5 1,2 0-1,0 4-9,0 5 10,2 4 0,1 3 0,3 2 10,1 1-8,6 4-2,2 2 1,6 3 0,6 5 0,0 0 1,21-2 9,12-4 5,8-4-5,13-8 2,19-5-3,27-11 7,24-13 12,4-4-18,-19-14-10,-31-8 0,-31-1-1,-10-4 0,1-11 2,-1-23-1,-16-28-1,-21-26 0,-27-8-20,-16 17 12,-3 28-3,10 36 10,-18 12 0,-40 13 0,-45 17-13,-26 17-34,34 16-112,35-6-225</inkml:trace>
  <inkml:trace contextRef="#ctx0" brushRef="#br0" timeOffset="86209.0271">10185 1463 438,'0'0'494,"0"0"-381,-18-100 7,17 52 7,1 0-69,0 2 15,10 2-33,3 8-12,-2 7-14,2 7 17,-6 8 5,0 6-18,1 8-18,3 8 0,3 21-1,9 26-9,6 23 9,3 17 1,-3-4 0,-5-21-1,-7-25-1,-3-20 1,-1 0 1,5-7-1,1-4 1,3-12 1,3-2-1,5-22 10,1-10-1,2-9 0,0-5-2,-3-2-6,-5 3-1,-4 9 0,-7 10 0,-3 14 0,1 12 0,6 32-8,12 45 1,4 46 6,-9 25-5,-16 12 3,-9-3 3,-22-23 0,-6-11 0,-2-16 1,-1-16 5,-2-24-6,0-17 0,-3-17 1,-18-7 10,-35-6-10,-46-6-1,-25-11-10,34-3-64,29-20-181</inkml:trace>
  <inkml:trace contextRef="#ctx0" brushRef="#br0" timeOffset="87014.2253">11212 2409 636,'0'0'78,"0"0"196,0 0-145,0 0-2,0 0-28,29-93 23,-8 65-66,6 1-19,3 1 14,6 4-15,0 3-29,0 7-7,-1 7 0,-7 5-1,-3 0-10,-5 10 9,0 8-6,-2 7-3,-3 1 1,-1 6 9,-4 1-12,2 2 11,0 1-5,6 2 7,3-1 0,3-3 1,3-1-1,4-3 0,2-18-105,-8-10-172,-5-11-434</inkml:trace>
  <inkml:trace contextRef="#ctx0" brushRef="#br0" timeOffset="87169.758">11529 1864 1136,'0'0'259,"0"0"-147,-21-99-74,10 78-28,1 16-10,-18 14-168,1 14-67,5-5-139</inkml:trace>
  <inkml:trace contextRef="#ctx0" brushRef="#br0" timeOffset="87367.8588">12524 1785 1147,'0'0'213,"91"-2"-149,-46 2-64,-5 13-17,-15 9-211,-16-5-388</inkml:trace>
  <inkml:trace contextRef="#ctx0" brushRef="#br0" timeOffset="87538.8639">12544 2261 1126,'90'-5'160,"14"-10"-99,2 4-29,-29 8-30,-27 3-4,-4 0-8,-6 0-138,-5 0-252</inkml:trace>
  <inkml:trace contextRef="#ctx0" brushRef="#br0" timeOffset="87785.686">14044 827 1413,'0'0'202,"0"0"-147,0 0-28,0 0-27,0 0-21,29 72 14,-78 66 0,-5 30 6,4 10 1,9-10 0,10-31-20,7-43-107,11-35-183</inkml:trace>
  <inkml:trace contextRef="#ctx0" brushRef="#br0" timeOffset="88041.0566">13478 1944 671,'0'0'544,"0"0"-374,0 0-83,0 0-61,0 0-8,111 0 25,69-2 24,71-13-29,66-9 3,46-4-18,10-2-17,31 1 13,20 1 1,-21 5-6,-34 6-13,-60 12 11,-87 5-12,-89 5-20,-71 7-136,-54-12-444</inkml:trace>
  <inkml:trace contextRef="#ctx0" brushRef="#br0" timeOffset="88580.9777">14060 2980 788,'0'0'84,"0"0"-3,0 0-51,0 0-24,0 0-5,0 0 89,-10 0 27,8 0 6,2 0-13,0 0-57,0 0-52,0 0-1,0 0-6,7-12 6,5-5 1,2-10-1,1-9 1,-2-10 8,2-2 90,-4 0-38,3 3 3,-3 7-3,-4 10 5,-1 10 0,-4 8-26,4 9-17,-5 1-23,3 17-29,6 30 13,-3 32 0,-5 27 14,-2 9-7,0-6 8,-9-29 1,-1-26 0,5-15 6,-1-6-5,3-2-1,0 0-19,0-3-53,3-11-29,13-17-72,8-8-52,11-16-60</inkml:trace>
  <inkml:trace contextRef="#ctx0" brushRef="#br0" timeOffset="88747.5319">14604 2959 1219,'0'0'259,"0"0"-103,83-70-82,-24 43-14,32 7-53,36 10-6,-2 8 18,-22 2-18,-36 16-1,-32 4-1,0 11-61,-5-6-148,-4-8-354</inkml:trace>
  <inkml:trace contextRef="#ctx0" brushRef="#br0" timeOffset="88920.0218">15071 2820 747,'0'0'735,"0"0"-546,0 0-20,0 0-41,0 0-109,0 0-19,0 0-41,-18 150 19,26-20 22,-8 16 4,-15 4-4,-13-36-29,1-32-196,18-49-1127</inkml:trace>
  <inkml:trace contextRef="#ctx0" brushRef="#br0" timeOffset="90047.687">15393 3063 555,'0'0'62,"0"0"64,0 0 148,0 0-152,0 0-9,0 0 0,0 0 11,51 6-39,-16-8-37,6-8-7,7 1 1,7-5-17,5-6-9,4-7-16,-1-12 27,2-20-10,1-28-4,-12-24-13,-11-4 15,-18 18-14,-16 31 11,-6 30-11,-3 14-1,0 3 0,0 10 7,-18 9-7,-13 11-6,-25 40-3,-27 44 8,-26 45-15,-5 13 8,11-6-5,26-23 12,30-37 0,20-20 0,21-15 0,6-18 0,6-10 1,24-2 1,29-6 1,43-6 23,33-10-11,10-30-14,-14-25-26,-44 6-103,-29-4-523</inkml:trace>
  <inkml:trace contextRef="#ctx0" brushRef="#br0" timeOffset="90489.4994">16035 2301 778,'0'0'179,"0"0"-75,0 0-58,0 0 38,92-44 74,-72 34-21,-1 2-28,2 1-73,-2 2-20,4 5-16,-1 0-6,1 0 6,0 0 0,3 7 0,-1 1-65,9 1-36,-5-3-94,-6-4-79</inkml:trace>
  <inkml:trace contextRef="#ctx0" brushRef="#br0" timeOffset="90822.0221">16752 2078 491,'0'0'95,"0"0"77,0 0 88,0 0-178,0 0-65,0 0-17,0 0-8,-1 0 3,-2 0-2,0 6-67,0 2-196</inkml:trace>
  <inkml:trace contextRef="#ctx0" brushRef="#br0" timeOffset="91354.7424">16949 2106 801,'0'0'338,"0"0"-161,75-72-6,-50 41-50,-10 8-50,-8 4-34,-5 5-26,-2 6-5,-6 8-5,-16 0-1,-8 5-19,-6 17-12,-7 9 3,7 9 9,2 7 15,8 4 2,8 5 2,5-3 0,5-4 0,8-6 0,0-6 0,3-11 2,15-11-2,5-9 2,5-6 12,5-11-6,0-15 9,-6-8-2,-4-10 1,-8-7-15,-10-7-1,-5-3 0,0 6-6,-8 4 5,-6 11 0,1 15 0,-3 14 1,-6 11 0,1 3-22,-5 17-12,3 9 20,9 5-4,4 4-7,8 1 10,2 0 14,10-1-26,13-4-22,26 0-73,-7-7-45,3-10-41</inkml:trace>
  <inkml:trace contextRef="#ctx0" brushRef="#br0" timeOffset="91734.7898">17415 2423 728,'0'0'298,"0"0"-93,0 0-25,0 0-55,0 0-26,81-60-23,-78 52-30,-3 4-25,0 2-15,-3 2-6,-13 0-32,-5 14-9,-4 7 15,-1 6-5,3 3 14,8 1 7,3-5-5,10-1 5,2-6-2,2-6 12,17-6-1,8-5 1,6-2 13,3-9-4,-2-11 21,-3-3-8,-5-8-15,-11 1-6,-8-2 13,-7 0-14,-3 5 1,-16 8-1,-10 8 0,-7 11-53,-13 0-88,7 8-86,19-7-373</inkml:trace>
  <inkml:trace contextRef="#ctx0" brushRef="#br0" timeOffset="91938.6751">17664 2227 1222,'0'0'215,"0"0"-89,0 0-43,0 0-70,0 0-13,0 0-9,0 0-14,58-17 9,3 37-5,-6-3-74,-1-4-124</inkml:trace>
  <inkml:trace contextRef="#ctx0" brushRef="#br0" timeOffset="93116.9521">18380 2070 508,'0'0'153,"0"0"-57,0 0-13,0 0 81,0 0-44,32-72 16,-32 54-62,0 2 23,0 3-30,-12 4-40,-8 6-9,-10 3-18,-9 0-1,-6 12-9,0 10-1,-1 11 11,6 5 0,4 7-1,8 1 1,7 3-10,9-1 2,10-3 8,2-3 12,17-6-11,20-5 11,26-8-1,27-11-3,17-12 3,-9-15 14,-23-15-15,-27-3-10,-28-3 19,-6-19-1,-11-3-11,-3-10 3,-23 2-9,-17 13-1,-8 2 0,-5 13 0,-1 15 2,2 12-1,1 11-1,5 8-6,10 17-7,12 8 7,14 7-4,10 6 2,12 0 7,25 0-12,11-4 12,35 6-26,-12-12-66,-6-13-154</inkml:trace>
  <inkml:trace contextRef="#ctx0" brushRef="#br0" timeOffset="93357.693">18653 2351 751,'0'0'308,"0"0"-144,0 0-124,0 0 11,0 0-31,0 0 19,84 49-20,-65-29-12,-5 3-6,-6 5-1,-5 2 0,-3 6 0,-2 3 11,-11 2 9,-7 2 2,0-1-22,-7-2-33,7-11-141,9-16-122</inkml:trace>
  <inkml:trace contextRef="#ctx0" brushRef="#br0" timeOffset="93945.5379">18837 2020 468,'0'0'486,"0"0"-252,0 0-40,0 0-53,0 0-33,0 0-41,0 0-27,41-73 0,-8 70-30,14 3-9,10 0-1,3 4-4,-1 12-8,-9 3 10,-9 5 1,-11 6-8,-12 3-5,-8 3 6,-8 0 8,-2-4 1,-6-4-1,-10-5-1,-4-7 1,2-5 0,0-4 0,5-5 0,3-2 1,5 0 2,4-1-3,1-15 0,4-3 8,14-7-8,7-2 7,2-1-7,1 0 0,-5 5 0,-5 8-1,-8 6 1,-6 7 0,-2 3-2,1 0-30,-2 16 8,1 7 10,-2 9 8,0 3 6,0 0 0,0 1 0,-6-4 13,2-1-13,4 10-21,0-6-99,4-12-161</inkml:trace>
  <inkml:trace contextRef="#ctx0" brushRef="#br0" timeOffset="94146.0079">19627 2310 1207,'0'0'347,"0"0"-197,0 0-33,0 0-87,0 0-30,100 45-1,-57-6-1,-6 19-4,-19 25-3,-30 28-26,-19-13-57,-10-24-217</inkml:trace>
  <inkml:trace contextRef="#ctx0" brushRef="#br0" timeOffset="105377.207">15732 11056 481,'0'0'238,"0"0"-111,0 0 35,0 0-57,0 0 2,0 0-21,17-48 27,-16 43-36,0 3-29,-1 0-10,0 1-17,2 1-15,-2 0-6,4 0-8,1 1 7,5 9-2,6 6-9,3 6 12,3 4 0,2 8 0,-2 2-1,1 1-1,2 1 2,2-1 0,4-3 0,3-4 0,7-5 0,6-11 0,8-11 0,17-5 3,21-30-3,-7-8 7,-7-1-4,-10-5-3,-16 0 1,16-18 0,0-3-1,-6-3 0,-5 0 0,-17 16 6,3-1-6,5-4-47,-12 18-91,-4 2-219</inkml:trace>
  <inkml:trace contextRef="#ctx0" brushRef="#br0" timeOffset="105854.9457">16395 10882 818,'0'0'147,"0"0"-95,0 0 6,0 0 23,0 0 15,72-72 40,-69 69-49,0 3-41,2 0-44,2 19-2,-1 8-9,0 13 9,-1 11 1,-2 6-1,-3 6 0,4-1 0,1-1 1,8-5-1,2-7 1,6-9-1,3-5 0,-1-10-5,2-9 5,8-7 2,5-9-1,18-7 14,27-34-14,27-25 6,12-19 8,1-10 2,-12 4 11,-30 19-6,-15 17-22,-7-1 0,-20 19-47,-6 0-279</inkml:trace>
  <inkml:trace contextRef="#ctx0" brushRef="#br0" timeOffset="114614.937">7630 10240 535,'0'0'247,"0"0"-156,0 0-29,0 0-13,4-91 10,4 72 37,0 2-5,1 3-7,-1 5-42,-3 5 4,-1 0-4,3 4-31,5 0-11,6 0 0,12 5-9,4 7 8,8 4-1,7 1 0,4 2-5,9 3 6,4 0 1,-4-1-16,18-2-100,-16-8-117,-12-11-468</inkml:trace>
  <inkml:trace contextRef="#ctx0" brushRef="#br0" timeOffset="114750.0087">8078 10157 651,'0'0'244,"-84"78"-198,19 15-29,-3 26-17,16-13-34,23-31-264</inkml:trace>
  <inkml:trace contextRef="#ctx0" brushRef="#br0" timeOffset="115259.2619">9099 11076 929,'0'0'50,"0"0"-9,0 0-4,0 0-8,0 0 20,-86-59-20,69 50-1,5 2-20,0 1 8,5 3 76,2 0 16,0 3-31,5 0-48,0 0-29,5 0-2,12 0-9,2 9 4,9 4 6,2 3 1,2 1-12,0 3-37,6-3-69,-6-2-90,-4-11-283</inkml:trace>
  <inkml:trace contextRef="#ctx0" brushRef="#br0" timeOffset="115406.4077">9188 10978 846,'0'0'355,"0"0"-192,0 0-113,0 0-50,0 0-15,0 0 0,-77 86-35,56-52-179</inkml:trace>
  <inkml:trace contextRef="#ctx0" brushRef="#br0" timeOffset="115854.9717">10122 9126 929,'0'0'166,"0"0"-53,0 0-80,102-22-21,-69 17-5,-4 5 13,3 0-17,0 3 7,2 18-8,-4 13-2,-10 46-17,-7-6-112,-10-4-94</inkml:trace>
  <inkml:trace contextRef="#ctx0" brushRef="#br0" timeOffset="116004.7101">10458 9319 1185,'0'0'216,"0"0"-182,0 0-34,-49 126-87,5-45-42,-12-5-163</inkml:trace>
  <inkml:trace contextRef="#ctx0" brushRef="#br0" timeOffset="116662.0052">7275 12162 624,'0'0'259,"0"0"-206,-2-107-4,-2 70 41,-1 9-6,0 10-6,3 5 0,-4 6 18,6 2-9,0 5-10,0 0-43,13 0-33,14 0 0,6 13-1,4 7 0,1 3 2,-4 5-2,-3 2-24,-2-1-19,-4 2-5,6 6-35,-7-8-48,-3-9-170</inkml:trace>
  <inkml:trace contextRef="#ctx0" brushRef="#br0" timeOffset="116804.0518">7540 12054 1104,'0'0'194,"0"0"-43,0 0-35,0 0-116,0 0-55,-89 44-35,37 21-47,1-7-208</inkml:trace>
  <inkml:trace contextRef="#ctx0" brushRef="#br0" timeOffset="117444.9876">4872 11367 552,'0'0'37,"0"0"-21,0 0 159,0 0-58,0 0-25,0 0-43,0 0 8,67-81 43,-58 71-12,-3 2-39,-3 2 22,-2 4-23,1 2-35,4 0-13,4 0 0,4 9-13,5 7 12,5 3 0,1 7-20,2 3-26,12 12-75,-8-6-19,-4-10-84</inkml:trace>
  <inkml:trace contextRef="#ctx0" brushRef="#br0" timeOffset="117631.9583">5182 11328 552,'0'0'536,"0"0"-442,0 0-74,-109 26-20,69 5-6,4 11-2,2 9-18,-2 24-13,9-10-107,9-18-29</inkml:trace>
  <inkml:trace contextRef="#ctx0" brushRef="#br0" timeOffset="118059.9364">6138 10582 570,'0'0'17,"0"0"32,0 0 148,0 0-18,0 0-40,0 0-5,0 0-26,3 3-18,-3-3-35,0 0-38,0 4-17,0 1-12,0 7-11,6 1 8,1 6-8,1 3-13,4 0-15,3 3-30,7 3 26,7 4-15,5 1-31,21 13-67,-6-9 33,-7-6-202</inkml:trace>
  <inkml:trace contextRef="#ctx0" brushRef="#br0" timeOffset="118286.0431">6318 10740 833,'0'0'214,"-83"48"-164,1 20-50,-31 29-14,13-11-38,18-15-120</inkml:trace>
  <inkml:trace contextRef="#ctx0" brushRef="#br0" timeOffset="118879.9728">4287 9766 582,'0'0'2,"0"0"88,0 0 31,0 0-57,0 0-35,86-3-9,-64-3-1,-2 2 11,1 3-7,-1 1-16,5 0 8,2 1-10,3 13-5,4 8 0,-1 4-7,0 6 7,0 2 6,-1 2-5,11 12-1,-8-9-33,-5-9-68</inkml:trace>
  <inkml:trace contextRef="#ctx0" brushRef="#br0" timeOffset="119068.0447">4765 9804 1090,'0'0'0,"0"0"-19,-99 32-8,54 4 12,-12 20 5,-23 30-20,14-14-71,4-11-151</inkml:trace>
  <inkml:trace contextRef="#ctx0" brushRef="#br0" timeOffset="119524.986">3802 10256 785,'0'0'109,"0"0"-84,0 0-18,0 0-6,0 0 0,0 0 18,0 0 24,-73-25-25,73 25-18,0 0 0,5 0-3,14 6 3,5 3 33,7 1 16,5 2-7,5 0-3,0 0-39,1 4 8,-3 2-8,-7 6-23,-3 10-84,-8-5-53</inkml:trace>
  <inkml:trace contextRef="#ctx0" brushRef="#br0" timeOffset="119668.0905">4056 10304 823,'0'0'224,"0"0"-177,0 0-34,-96 7-13,54 26-17,-24 40-15,8-7-46,5-4-71</inkml:trace>
  <inkml:trace contextRef="#ctx0" brushRef="#br0" timeOffset="120133.3806">3428 9266 506,'0'0'300,"0"0"-134,0 0-134,0 0-32,0 0-12,0 0-5,0 0-5,30 27 22,-4-10-1,6 4 0,4 4 1,1 5-1,-1 4 1,0 2 0,-5 0 0,6 5-14,-11-9-80,-4-10-273</inkml:trace>
  <inkml:trace contextRef="#ctx0" brushRef="#br0" timeOffset="120309.7676">3845 9402 988,'0'0'269,"0"0"-186,-111 89-83,9 10-7,-31 30 7,-30 18-1,30-31-117,24-31-223</inkml:trace>
  <inkml:trace contextRef="#ctx0" brushRef="#br0" timeOffset="124914.7561">9700 11540 510,'0'0'87,"0"0"-68,2-79-19,-2 48 7,0 2-7,0 3 1,0-2 31,0 0-12,0 2 33,-14-2-21,-2 6-32,-5 5-91</inkml:trace>
  <inkml:trace contextRef="#ctx0" brushRef="#br0" timeOffset="127575.4532">3389 9573 456,'0'0'92,"0"0"50,0 0 2,0 0-92,0 0 12,0 0 1,0 0-48,30-48 15,-21 38 37,-3 1 14,0 1-47,-3 1 19,0 2-7,0 0-7,0 2 12,0 3-40,3 0-13,10 1 0,6 12-13,7 3 12,7 1 0,7-3-1,9-2 2,18-2 0,18-6 6,18 1-4,-9-1-1,-17 0-1,-27 2-5,-7 3-66,-13 2-84,-8-5-132</inkml:trace>
  <inkml:trace contextRef="#ctx0" brushRef="#br0" timeOffset="127768.6694">3838 9438 902,'0'0'270,"0"0"-87,0 0-77,0 0-71,-110-12-34,25 78 5,-39 37-6,-15 18-1,2 7-35,19-14-59,48-39-97,17-26-178</inkml:trace>
  <inkml:trace contextRef="#ctx0" brushRef="#br0" timeOffset="128347.9267">4263 10645 71,'0'0'363,"0"0"-272,0 0-63,0 0-27,-88 0 1,58-5-1,-4-3-1,0-1-14,-14-15-16,8 3-6,7-4-178</inkml:trace>
  <inkml:trace contextRef="#ctx0" brushRef="#br0" timeOffset="128793.9964">3962 10246 87,'0'0'161,"0"0"-41,0 0-16,49-90-58,-44 74 3,-1 3 3,-4 4-7,0 1 2,0 4 10,0-3-15,-4 1 1,-3 0-17,-1 1 20,-1 0-5,1 2-10,-2 0 23,4 1-32,1 1-12,4 1-10,-1 0-1,1 0-17,-2 0 18,3 3 0,0 1-1,0 0 1,0-1-15,0 1 7,0-3 8,0 2 0,0-1 0,0 1 0,0 0 0,0 0 0,0 3 18,6 0 5,3-1 22,10 3-6,5-2 3,7 1 36,5 0-30,5-1-29,0 3-4,-5 1-13,2-2 5,-6 3-6,-5-2 1,-3 2-2,-14 5-50,-10 15-102,-18-3 6,-7-6-47</inkml:trace>
  <inkml:trace contextRef="#ctx0" brushRef="#br0" timeOffset="129090.5711">4150 10060 696,'0'0'241,"0"0"-160,0 0-53,-96 0-28,68 4-1,0 3 1,1 1-1,4 0 0,1 3 1,4 0 11,5 3-6,3 2 8,2 2-26,8 4 14,0 2-2,0 4-8,0 1-43,0 2 13,0 11-43,0-8-48,0-5-58</inkml:trace>
  <inkml:trace contextRef="#ctx0" brushRef="#br0" timeOffset="129748.8889">4153 10065 546,'0'0'259,"0"0"-141,0 0-11,-8-71-79,5 55-21,2 5-6,-4 0 29,1 5 19,-5 1-6,0 2-41,-3 2 4,-6 1-6,-7 0-1,-3 0-7,-8 1 8,-3 8 0,-3 1 0,2-1 0,7 2 0,2-2 0,1 1 1,5 4 8,2-2-7,5 2 16,-1 3-17,8 0-1,2 1 1,2 2 0,3 3 9,4 3 19,0 3-13,4 5-7,12 3 0,8 4-1,6 3-8,9 3 11,1-3-2,6-1-8,4-6-1,2-11 2,3-8 0,3-16 9,1-2 0,0-18 15,-1-15-26,-7-9 0,-5-9 13,-10-7-5,-9-6 12,-15-2-6,-12-4-5,0 2-8,-18 1 3,-9 8-4,-4 4 0,-9 12-2,-7 16 2,-20 21-6,-39 26-72,12 16-103,8-4-227</inkml:trace>
  <inkml:trace contextRef="#ctx0" brushRef="#br0" timeOffset="130089.7509">3744 10176 806,'0'0'240,"0"0"-65,0 0-62,0 0-37,0 0-62,0 0-14,-135 48-38,75 36-40,4-1-145</inkml:trace>
  <inkml:trace contextRef="#ctx0" brushRef="#br0" timeOffset="131020.0784">3810 10301 446,'0'0'84,"0"0"17,0 0 36,0 0-33,0 0-64,0 0-27,0 0-13,9-33 0,-9 33 0,0 0-16,0 9-59,0 4 36,0-2-140</inkml:trace>
  <inkml:trace contextRef="#ctx0" brushRef="#br0" timeOffset="133160.1255">7229 12097 476,'0'0'76,"0"0"-54,0 0-21,0 0 155,0 0-40,0 0-63,0 0-34,-1-24 29,1 22-4,-1-3 39,-2 3-40,3-1-24,0-2 29,0 4-32,0 1-6,-3 0-10,-15 11-49,2 8-98,-4-3-40</inkml:trace>
  <inkml:trace contextRef="#ctx0" brushRef="#br0" timeOffset="133346.1748">7229 12097 958,'-45'-43'76,"46"34"-52,7 6-24,0 3-39,0 2-75,-3 5-77</inkml:trace>
  <inkml:trace contextRef="#ctx0" brushRef="#br0" timeOffset="133528.0253">7251 12100 1083,'0'0'163,"0"0"-74,0 0-49,0 0-40,0 0-152,0 0-46,0 0 17</inkml:trace>
  <inkml:trace contextRef="#ctx0" brushRef="#br0" timeOffset="134428.5771">3990 10340 743,'0'0'192,"0"0"-70,0 0 1,0 0-57,0 0-38,0 0-27,0 0 0,0-46-1,0 46-58,3 14-113,3 4 45,-3-5-108</inkml:trace>
  <inkml:trace contextRef="#ctx0" brushRef="#br0" timeOffset="134614.6388">4224 10294 649,'0'0'186,"0"0"-138,0 0-43,0 0-5,0 0-134,0 0-247</inkml:trace>
  <inkml:trace contextRef="#ctx0" brushRef="#br0" timeOffset="134744.8406">4237 10398 588,'-2'-4'284,"-3"-13"-112,-6 6-75,-31 11-97,0 6-10,-9 8-278</inkml:trace>
  <inkml:trace contextRef="#ctx0" brushRef="#br0" timeOffset="162385.2931">5212 10844 426,'0'0'90,"0"0"-66,0 0 40,0 0-24,0 0 28,0 0-25,15-14-25,-12 10 15,-2 0 17,2 1-21,-1 3-9,-1-3-14,1 1 7,-2 1 5,1 0 6,-1 1 9,0-2-4,0 2 2,0 0 22,0-3-15,0 3-8,0 0-1,0-2-4,0 2-15,0-2 1,0 1-9,0-1 14,0-1 4,-4 0 5,-2 2-9,-4-4-16,2 0 2,2 2-2,0 1 7,0 0 1,0 1-7,3 0 9,0 0 13,0-1-7,-3 0-3,3 0 3,0-1 0,1 1 30,1 1 20,-3 0-1,4-1 7,0 1-27,0 1 10,0 0-17,0 0-11,0 0-21,0 0-6,0 0-1,0 0-12,7 0-5,13 0 10,5 0 7,6 0 0,5 0 1,3 0 0,-6 0 0,2 0 0,-3 3 0,-4 1-1,-2 7-78,-7 0-70,-8 6-79,-9-1-30,-2-9-415</inkml:trace>
  <inkml:trace contextRef="#ctx0" brushRef="#br0" timeOffset="162690.617">5330 10681 500,'0'0'68,"0"0"169,0 0-142,0 0-53,0 0-29,0 0-11,0 0 28,-87 6 12,68 5 42,-1-1 25,0 5-56,0 0-31,-2 7-8,-2 1 7,-1 7-4,-1 3-1,2 6-9,1 4-7,0 23 0,6-10-70,6-16-242</inkml:trace>
  <inkml:trace contextRef="#ctx0" brushRef="#br0" timeOffset="163553.5388">6417 11192 510,'0'0'52,"0"0"-37,0 0 32,0 0-21,0 0 68,0 0 38,0 0-67,-28-35 94,26 26-41,2 1-35,0 0-57,0 1 3,0 1 32,0 2 1,0 1-21,0 1-24,0 2-2,0 0-15,0 0 0,0 0 0,0 0 1,0 0-1,0 0-2,0 0-5,3 0 6,8 7 0,3 2 1,5 2-1,6 3 1,3-1-1,5 2-2,0 0 3,4 0 1,-4-2-1,-2 0-8,2 1-52,-6-3-95,-9-3-135</inkml:trace>
  <inkml:trace contextRef="#ctx0" brushRef="#br0" timeOffset="163803.6356">6553 11087 751,'0'0'291,"0"0"-113,0 0-96,0 0-50,0 0 15,0 0-33,0 0-14,-28-9-32,14 27 15,-5 4 15,-2 4-5,-6 6 0,-2 1-9,-12 15-41,10-7-99,6-9-84</inkml:trace>
  <inkml:trace contextRef="#ctx0" brushRef="#br0" timeOffset="164338.2117">6576 11070 515,'0'0'59,"0"0"80,0 0-70,0 0-27,0 0-13,-84-43-28,70 37-1,-2 3 2,5 3 17,-1 0-12,-4 0-7,-2 4 31,-2 10 2,0 6 7,-1 4-5,0 6 23,3 2-25,2 6-11,1 1-5,4 4-10,7 0-7,4-1 0,0-4 0,18-6-2,9-7 2,6-9 13,11-10-10,6-6 13,5-10 33,1-17 0,-4-6-8,-11-5-6,-11-5 4,-17-5-17,-13-2-11,-4 0 10,-32 8-21,-57 4 0,5 13-131,2 4-386</inkml:trace>
  <inkml:trace contextRef="#ctx0" brushRef="#br0" timeOffset="165161.9559">5303 10664 494,'0'0'205,"0"0"-98,0 0-45,0 0-22,-83-63-2,70 54-31,0-1 15,-1 4-21,1 2-1,0 2 1,-2 2-1,-4 0-3,2 6 3,-4 5 0,5 3-7,-1 2 7,1 2 0,2 4 6,-2 5 29,1 2-15,3 5 7,5 1-8,7 0-12,0-1 6,7-5 6,17-3-10,6-7-8,13-5 15,2-9-14,2-5 16,0 0-5,-7-11-11,-4-11 31,-13-4-4,0-6-10,-10-4 16,-9-3-12,-4-2 0,-2 0-13,-16 5-10,-7 8-1,-11 8 0,3 10-132,5 2-450</inkml:trace>
  <inkml:trace contextRef="#ctx0" brushRef="#br0" timeOffset="166788.9163">5104 10897 485,'0'0'71,"0"0"-55,0 0 112,0 0 8,0 0-61,0 0-37,0 0-19,5-39 4,4 32 3,0-1-25,6-1 0,-3 1 28,1 1-17,0 0-2,-5 2-10,-1 3 0,-4 0 0,-1 2-9,-2 0-7,0 0-13,0 0 18,0 0-2,0 0 11,0 0 1,0 0-12,0 0 5,0 0-8,0 0 10,0 0 6,0 0 0,0 0 0,0 0 0,4 0 9,-1 0-7,2 2-1,-2-2 4,2 0-5,2 0 0,-3 0 0,1 0 0,-1 0 0,1 0 1,-1 0-1,3 0 0,1 0-1,-5 0 1,1 0-1,-2 0 1,-2 0-1,0 0 1,0 0 2,0 0 67,0 0 14,0 0-10,0 0-22,0 0-23,0 0 12,0-2-9,0 1-10,0-1-6,0 1-15,0 1 16,0 0 3,0 0 1,2 0-19,-1 0-1,2 0-9,3 0 8,3 0 0,1 0 0,5 6 1,2 1-1,2 0 1,2 1-1,0 1 1,3-1-1,1 1 1,0 1-1,-2-1 1,4 1 0,-6 0-15,4 1 5,-7 0-19,4 0 5,-3-1-5,0-1 7,1 0 20,4-2 2,0-2-2,6-1-4,-2 2-3,3-6 2,-1 3-18,3 0 6,0 0 18,1 2-6,2-2-11,0-1 4,1 2-11,0-1-37,-1-1 35,-3 1 8,-2 2 4,-1-1 15,0-1-1,-3 2-8,3 0 9,0-3 0,4 0-6,-1 1-1,0-2 7,2 0 0,0 2-1,2-1 1,-1 0 0,-2 1-1,0-1 1,-1 0 0,0 0 0,0-1 0,1-1 1,0 0-1,-1 0 8,-3 0-6,-2 0 4,-5 0 12,-1 0-16,-3 2 9,-5 2-9,-2 0-1,-2 2-1,-2 0-7,-1 2 7,2-2 1,-3 1-1,0-1 3,2-2-3,0 1 1,1-2-1,-1 0 1,1-2 0,-3 1 0,-3-2 0,-3 0 0,0 1 13,0 0-7,-5 1-7,-36 4-39,0-2-52,-2-3-121</inkml:trace>
  <inkml:trace contextRef="#ctx0" brushRef="#br0" timeOffset="167917.9978">6602 11126 484,'0'0'325,"0"0"-129,0 0-34,0 0-68,0 0-52,0 0-7,88-45-35,-72 40 9,4 2-9,1 3 1,-2 0-1,2 0 0,1 0 0,-4 8-6,-3 4-9,-4 0-25,-4 1-14,-1 1-14,-5-3-17,-1-1 33,0-3 3,0-2 8,0 1 23,-7-3 18,-6 2 0,-4 1 1,1-2-1,-2 1-10,3-1 9,2-1-7,4-2 8,0 1 1,-3 0-1,4-1 2,-2 1-2,-4 0 1,-1 1-1,-4 0 0,3-2 0,-2-1 0,1 0 9,1 0-2,1 0 8,-1-3 6,-2-1-5,3 0 3,-3-2 20,1 1-17,-2 1-16,1-3-6,-1 4 0,0 0 0,2-2 1,-2 4-1,5-1 0,-4-1 0,2 3 0,-6 0 2,1 0-2,-3 0 0,-3-3 0,-1 2 0,1 1-2,-6-1 2,0 1 0,1 0 2,-4 0 7,6-1-9,-3 1 0,5-2 0,2 1 0,2-1 0,0 1 1,-2-1-1,2 2 1,-2-1 0,1-1-1,4 2 35,0-4-1,5 1-10,-4-1 3,1 0-11,3-1-3,-5 0 2,-1 0-15,2-1 2,-4 1-2,2 2 0,-2 1 0,3 1 1,2 1-1,-2-1 0,4 1 0,0 0 0,0-2 0,1 2 0,1-1 1,0 1-1,3 0 0,-3-2 0,3 2 1,-2-1 0,6 0 10,-1-2-2,4 3-2,2 0-7,-2 0 0,3 0-51,-4 0-82,0 10 17,0-3-68</inkml:trace>
  <inkml:trace contextRef="#ctx0" brushRef="#br0" timeOffset="168781.7696">5334 10786 506,'0'0'53,"0"0"65,0 0 32,0 0-90,0 0-31,0 0 4,0 0-7,0 2 6,0-1-6,0 3-3,7-3 6,3 4-16,6 1 16,0-1 8,1 4-22,1-1-14,2 1-1,2 4 10,4-1-1,3 2-8,4 2 1,1-1-2,6-1 12,-1 1-11,2-3 0,4-1 5,-1-1-5,-2-3 9,1 0-8,-1-3 4,-4 2-6,2-3 0,-2 1 1,-4 3-1,-2 1 0,-4 0 0,-2 0 0,-2 1-1,-1-1 1,-1 1-2,-1-1 2,0-1-9,-6-2 8,0 0-6,0-1 7,-4-1 0,-1 2-7,0 0-15,2 1 5,0 0-5,4-1 5,1-1-43,2-1 3,5 0 28,-3-2 10,3 0 12,-2-1 5,2 0 2,-6 0-5,0 0 5,-5 0 0,-1 0 0,-3 4-13,-1-3 0,-2 1 12,-1-1-19,-5-1-5,0 0-70,0 0-637</inkml:trace>
  <inkml:trace contextRef="#ctx0" brushRef="#br0" timeOffset="169690.5589">5702 10851 464,'0'0'85,"0"0"-67,0 0 200,0 0-114,0 0-64,0 0-31,0 0-9,32-22 1,-26 20-1,-3 2 0,1 0 0,-1 0 11,-3 0 5,2 0-3,-2 0-13,0 0 1,0 0-1,0 3 0,0 6-1,-9 8-30,-2 0-45,1-5-77</inkml:trace>
  <inkml:trace contextRef="#ctx0" brushRef="#br0" timeOffset="169866.8605">5702 10851 654,'-56'43'210,"56"-46"-124,0-5 10,7 2-46,-1 2-25,0 3-25,1 1-9,1 0-56,0 8-90,-4-2-2</inkml:trace>
  <inkml:trace contextRef="#ctx0" brushRef="#br0" timeOffset="170699.6959">6111 10936 462,'0'0'111,"0"0"-83,0 0-22,0 0-6,0 0 0,0 0 0,0 0 1,-6 3-1,6-3 0,-4 1 27,1 1 7,-5 2-17,-1 2-16,-2-1 4,-1 2 18,-2-2-21,4 3-1,-2-4-1,-1 1 0,0 1 0,3-4 0,0 1 1,1-3-1,1 0 1,2 0 32,2 0 73,1 0-47,0 0 31,1 0 6,2-2 19,0-1-37,0-3-45,0 1-14,6-1 13,9 0-23,2-1-9,5 0 0,3 0 1,-1 1-1,0 2 0,-4-1 0,-1 3 0,-9 2-1,-2 0 0,-4 0-10,-1 0-2,-3 8-19,0 1-12,0 3 11,-10 0 8,-2-3 15,1-1-6,0-2-1,7-3-3,3-2 5,-1-1 14,2 0 1,0 0 10,0 0 2,0-2 8,0-6-18,0-2 18,0-1-4,3 1-10,-1-1 18,0 3-12,-2 0 1,0 5-13,0 0-1,0 3-23,0 0-102,-10 3-49,-3 4 39</inkml:trace>
  <inkml:trace contextRef="#ctx0" brushRef="#br0" timeOffset="171669.979">5568 10994 434,'0'0'113,"0"0"-86,0 0 105,0 0-5,0 0-67,0 0-41,0 0-18,-17-2 6,12 2-7,-1 0 0,1 0 0,1 0 0,1 0 0,-1 0 7,2 0 74,1-3-12,1 3 0,0 0 14,0-4-37,0 1-31,0-1-1,0 1 9,0-4-12,0 1-1,0 2-10,0-1-2,4-1 2,2 1-1,-2-1 1,1-2 0,-3 3 7,5-1-6,-2-2 38,-1 2-23,-1 2-15,-2-1 16,-1 3-8,2 1-1,-2 1-7,0 0 1,1 0-2,-1 0-8,0-2 7,0 2 1,0 0-1,2-1 1,1-1 1,4-1-1,5 0-1,5-2 1,2 1-1,-2 1 1,0 0-1,-4 2 0,-2 1 0,-5 0-1,-1 0-8,-2 0 9,-3 0-15,0 4 3,0 1-6,-6 2 5,-9 1 14,-3-2-1,-3 1 1,-1-2 0,4-1-1,-2-3-1,7-1 2,1 0 0,6 0 0,2 0 17,4-1 1,0-4 11,0-3-7,0 0-12,9-1-10,1 0 1,-3 3-1,-1 2-1,-1 3 1,-2 1-16,0 0 4,1 0-12,-4 3-17,0 5-76,-10 7-31,-7 0-7,-3-7-95</inkml:trace>
  <inkml:trace contextRef="#ctx0" brushRef="#br0" timeOffset="172621.0639">6100 11025 619,'0'0'18,"0"0"232,0 0-136,0 0-44,0 0-34,0 0 16,0 0 10,35-16-20,-35 16-26,0 0 6,0 0-22,0 0-11,-25 19-143,-2-3 7,3-3-349</inkml:trace>
  <inkml:trace contextRef="#ctx0" brushRef="#br0" timeOffset="172772.6416">6100 11025 535,'-60'17'516,"70"-27"-374,1 3-63,2 5-79,-3 2-36,-2 0-268</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48:52.572"/>
    </inkml:context>
    <inkml:brush xml:id="br0">
      <inkml:brushProperty name="width" value="0.05292" units="cm"/>
      <inkml:brushProperty name="height" value="0.05292" units="cm"/>
      <inkml:brushProperty name="color" value="#FF0000"/>
    </inkml:brush>
  </inkml:definitions>
  <inkml:trace contextRef="#ctx0" brushRef="#br0">1966 813 727,'0'0'149,"0"0"-110,0 0 57,0 0 6,-3-79-43,-4 67 21,-2 0-1,-3 1-45,4 1 3,2 2 7,2 1-21,2 4-5,2 1-18,0 2-3,0 0-12,-1 0-4,1 12 12,-4 8 5,-1 9 2,-2 9 0,-4 24-1,-8 31 0,-8 40 1,2 20 1,-1 2-1,5-15 0,5-29 1,4-24-1,6-26-5,6-19-3,0-9 6,0 0-4,1 1 5,8-2-15,5-8 16,2-7-2,2-6 2,6-8 0,6-3 59,8 0-2,4-14-19,7 0-16,-2-3-14,2 3-2,-4 1 3,-5 3-9,-8 9-15,-10 1-63,-10 0-287</inkml:trace>
  <inkml:trace contextRef="#ctx0" brushRef="#br0" timeOffset="397.2677">2263 1422 546,'0'0'703,"-34"-73"-576,19 43-35,0 4-68,0 13-23,3 13-1,-1 0-11,-1 22 1,1 15-3,-2 15 6,9 8-8,3 4 1,3 0 13,4-5-7,19-9 7,8-9-13,14-15 1,10-15 4,8-11 9,1-3 20,0-24-13,-12-7 2,-14-10 3,-18-6 1,-20-3 29,-4-7-19,-31 1 3,-13 6-19,-5 9-6,-6 18-1,-4 23 0,3 15-11,6 55-60,13-1-97,24-9-153</inkml:trace>
  <inkml:trace contextRef="#ctx0" brushRef="#br0" timeOffset="956.4978">3195 1394 1023,'0'0'195,"-34"-78"-50,-3 38-74,-8 2-16,-4 10-17,4 12 13,-1 11-35,5 5-6,1 16-10,7 12-7,5 8 6,7 3-1,12 2-33,9-1-1,0-1-18,21-9-4,12-11 6,7-12 17,8-7 35,4-21 10,-1-16-10,-6-9 16,-11-7 29,-6 2 7,-10 2 17,-9 9-8,-4 10-23,-4 10-14,-1 14 14,2 6-38,1 33-33,3 43 11,4 45 15,-6 27 6,-2 6 0,-2-7 0,0-18 1,0-5 0,-8-11-5,-6-15 5,0-21 8,-4-24-6,5-19-1,-8-10 8,0-7 0,-9-8-8,-10-9 30,-2-10-8,-5-35 30,3-30-18,7-31-16,13-8-10,16 15 2,8 26-9,2 34-1,9 8-1,8 4-60,20-2-79,-5 3-108,2 6-352</inkml:trace>
  <inkml:trace contextRef="#ctx0" brushRef="#br0" timeOffset="1142.8173">3499 1819 552,'0'0'746,"0"0"-542,0 0-56,0 0-61,65-73-34,-53 68-53,2 5 0,6 0-35,10 0-143,-3 2-54,-5-2-176</inkml:trace>
  <inkml:trace contextRef="#ctx0" brushRef="#br0" timeOffset="1426.6077">3741 923 1099,'0'0'290,"0"0"-84,-19-80-85,14 62 38,5 12-30,0 6-129,0 11-54,11 19 15,8 24 28,3 30 11,-2 33 0,1 11 1,-6-2 4,-2-11-5,-1-18-4,-2-19 4,-4-18-8,-1-16-59,-2-8-47,18 6-68,-5-6-63,8-12-325</inkml:trace>
  <inkml:trace contextRef="#ctx0" brushRef="#br0" timeOffset="1787.8471">4387 1531 1098,'0'0'204,"0"0"-24,0-107 7,-9 70-65,0 11-51,0 12 26,-1 14-84,-7 3-13,-1 28-45,-7 26 9,-5 28 7,5 18 10,6-7-3,13-21-30,6-25-11,11-22-20,12 0 3,15-6 22,7-8 20,6-14 28,-3-6 9,-2-21 1,-10-8 11,-11-6 8,-16-7 36,-9-4 9,-6-5-37,-22-3-3,-5 9 43,-1 7-43,-6 15-14,2 18-10,1 11-2,-2 37-92,12 3-102,11-4-91</inkml:trace>
  <inkml:trace contextRef="#ctx0" brushRef="#br0" timeOffset="2147.2259">5118 1310 1137,'0'0'258,"-8"-89"-78,-15 45-62,-10 8-58,-13 18-35,-5 16-25,-9 10-2,-1 27-6,7 14-8,11 9 2,13 6-16,17 1-14,13-3-23,9-1 3,25-7-41,12-5 11,8-10 30,7-5 28,-4-9 10,-8-5 25,-9-4-5,-12-7-3,-15-1-1,-13-5 10,-11-3 15,-38 0 67,-31 3-69,-22 3 13,3-1 0,21 2-13,28-2-12,25-2-1,7-2-21,11-1-208</inkml:trace>
  <inkml:trace contextRef="#ctx0" brushRef="#br0" timeOffset="2493.3297">5979 1175 1283,'0'0'266,"0"0"-82,-76-93-129,6 76-46,-1 17-9,-5 8-1,0 28-9,14 20 4,5 22 4,24-2-28,19-7-26,16-9-2,29-10-2,13 5 22,27 7 22,23-1-5,-3-18 21,-9-7 0,-10-14-1,-23-7-7,0-1 8,-7 1 20,-15-6 17,-18-4-27,-9-2 26,-36 1 63,-39 4-52,-35 9-38,-17 0-9,26 0-62,25-17-486</inkml:trace>
  <inkml:trace contextRef="#ctx0" brushRef="#br0" timeOffset="3742.818">14619 2053 734,'100'-2'205,"24"-5"-56,9 6-68,6 1 33,5 0-40,1 0 14,-11 1 23,3 14-53,-8 6 25,-6 8-20,-3 8-27,-9 4 2,-7 6-32,-18-7-6,-20-3 0,-16-7 8,-9-4-8,6 6 0,4 2-14,4 2 14,-7-4-7,-5-1-89,-7-1-11,1-4-80,-10-9-106,-3-15-585</inkml:trace>
  <inkml:trace contextRef="#ctx0" brushRef="#br0" timeOffset="4225.9256">17013 2261 1139,'0'0'277,"0"0"-159,0 0-70,0 0-37,0 0-10,0 0 15,0 0-12,0-17-4,4 19-20,5 9 7,7 3 12,0 5 1,3-1 2,5 4-2,0 0-2,0 3 2,0 4 0,-2 2-1,-7 3 1,-3 1 0,-12 4 0,0 3 0,-27 2-1,-28 10 1,-31 10 0,-4-8-1,8-11 1,9-12 0,26-16-1,1-5 1,6-2 0,13-6 0,11-4 24,8 0 172,8-12-10,0-13-26,26-25-60,26-25-53,21-29-30,6-5-17,-15 16 6,-22 24-5,-24 28-1,-26-13-48,-16 11-338,-7-3-360</inkml:trace>
  <inkml:trace contextRef="#ctx0" brushRef="#br0" timeOffset="55825.2">9601 4596 593,'0'0'111,"0"0"-85,19-99 7,-18 63 34,-1 4-9,0 6-21,0 2 2,-7 4 9,-1 3 13,0 3 25,0 5-20,3 6-24,1 3-28,-1 0-14,-3 0-7,-3 14 6,0 2 0,-3 8 0,-1 6-1,-2 11-5,-1 18 6,-4 30 1,-6 44 32,-4 34-9,2 15-16,4 8 12,3-9-5,4 0 5,1 12-18,3 8 19,-3-1 0,-3 3 4,-3-9-17,0-9 7,7-5-12,6-15 4,10-17-6,1-18 1,0-16 12,6-19-3,5-8-10,0-15 9,1-22-8,0-12-1,-2-10-1,5 3-7,1-1-11,5-1-2,-2-7 2,4-8 19,3-4 4,3-6 21,10-4-5,22 0-1,29-14-10,41-7-1,23-4-8,16 1 1,13 4 0,-1 3-1,13 3 1,14 0 4,15 3 5,18 3-10,15 0 0,8 1 0,6 0 0,8 0 0,9-1 0,6 0-1,6 4 1,7-4 1,6 1-1,0 0 0,-1-3 1,-7 1-1,-16-2 0,-16-1-9,-16-1 9,-16-1 1,-7-2 6,-7 1-6,-11-2-1,-10-2 1,-5 2 12,-6-2 42,4 0 22,4 2-24,3 0 29,-1 0-31,-1 2-4,-9 4-30,-4 1 4,0 6-14,0 4 11,10 0-17,14 0-1,12 6 1,10 2-2,3-1 2,-4 0 5,-6-2 3,-7 0-9,1-1-8,1 1 8,3-5 7,6 1-7,5-1-4,-4 0-2,-4 0 6,-14 0 0,-19-3 7,-17-7 3,-15-2-10,-14-4 1,-12 3 4,-15 0 6,-19-3 7,-12 7-10,-18-3-8,-18 1 7,-15 3-5,-6-3 8,1-3-4,0-3 9,0-1-6,-6-2 4,-5 0-6,-4 1 2,1-1-8,1 3-1,1-2-1,5 2-6,1-1 7,6 2 0,-3-4 0,-6-1 1,0-3 10,-9-6 16,0-7 5,-4-8-2,-4-8-2,-2-17-21,-8-18 14,-2-18 4,-2-3-19,-15 3-6,-7 10-1,0 8-5,-1-9 5,1-8-9,0-4-8,3-1 3,5 8 7,1 7 7,1 3-1,-2 3 1,-3 1-11,-7 0 11,-11 1 1,-9-3 0,-6-5-6,0 3 5,11 14 1,14 22 0,8 17 5,1 7-5,-6-4-2,-6-2-9,-5-1-15,-4 5-21,-3 4 13,-1 4 18,-3 4-7,-1 5 17,-3 6-8,-5 5 6,-9 4-1,-16 2 8,-21 0-40,-23 0 21,-15 0-3,-5 0 23,-7 0 1,3 0-1,-13 0-1,-18 0 1,-13 0 1,-19 0-1,-16-1 0,-1 1-1,-7 0 1,-4 0 0,1 6 0,-10 1-9,-1 0 2,-11-2 14,0 0-4,-11-5-2,-15 0-1,-14-5-1,-13-9-10,-10-4 10,1-2 1,0 0-13,14 1 3,9 1 9,11-1-29,9 2 10,-2-4 10,-3 3 9,-10-1-1,-11 2 1,-13 0-2,-10 3-3,-5 0 2,6 3 4,10 3 0,6 0 0,10 5 0,7 3 0,12 0 0,14 0-11,4 2 11,3 4-1,-8-1 0,-7 6 0,2-2 0,1 4-6,10-1 7,14 0 0,11-2 0,13 1-1,4-1 1,6 1 0,11 1 0,7 4 5,16 1-5,14-1-6,14-2 5,17-2 1,13-2 0,28-1 0,25-4 9,30-3-9,19 1 1,7-2 3,10 2-4,4 5-46,34 8-160,35 8 91,-6 0-44,-5-16-509</inkml:trace>
  <inkml:trace contextRef="#ctx0" brushRef="#br0" timeOffset="58227.3056">16552 6774 540,'0'0'29,"0"0"-26,0 0 319,0 0-84,0 0-126,0 0-51,0 0-8,0 0 11,0 0-7,3-3-9,-1-1 10,1 0-20,1 0-3,4-1-6,2-2 10,5-2-37,3-2 8,2-3-9,6-3 4,3-2 8,1-2-12,2-4 0,1-5 16,1-1-8,-1-2-8,-3-1-1,-2 3 0,-4 1 0,-3 5 1,-5 5-1,-4 5 0,-4 3 0,-5 6 16,-1 2 23,-2 4-7,0 0-31,-14 0-1,-10 3-11,-9 9-1,-4 4 3,-6 4 8,-2 3-7,-3 2 8,0 4 0,1 0-11,3 1 11,3 1 6,4-5-6,7 5-11,10-3 1,4 2 4,11 0-10,5-1 3,9-2-7,20-3 19,13 0 0,9-6 0,12-4 0,34-14-19,-13 0-164,-7-14-452</inkml:trace>
  <inkml:trace contextRef="#ctx0" brushRef="#br0" timeOffset="59449.139">17726 5856 487,'0'0'75,"0"0"-56,0 0 143,0 0-24,0 0-3,0 0-17,0 0-11,44-9-33,-40 4-10,-1 1 41,0-1-31,-1 0-1,-1 2-6,-1 3-34,2-2-12,-2 2-20,1 0 1,-1 0-2,4 0 0,4 0-13,2 0-4,10 0 11,3 0-4,2 0 9,1 0 0,2-4 1,-1-2-1,0-2 0,-2-1 1,-4-2 0,-3 0 0,-4-3 7,-5 0 2,-2-2-8,-4 1 0,-3-1 0,0 4 5,0 0-6,-1 3-1,-5 3 0,-2 2-5,1 2 5,1 1-7,-2 1-12,4 0 20,-2 0 0,-1 0-7,-1 6-4,-1 3 10,-2 3 1,0 4-7,0 3-11,0-1 16,0 3-4,2-1 6,0 2 0,5-2 0,0 0 0,4 1 0,0-1-8,0-2 6,2-1-4,6-1-7,3-2 13,2-3 0,3 0 1,2-2 11,6-1-12,5-1-6,7 0 6,21 1 0,-9-2-58,-4-6-240</inkml:trace>
  <inkml:trace contextRef="#ctx0" brushRef="#br0" timeOffset="90931.0342">4165 9207 461,'0'0'115,"-45"86"-67,25-28-24,1 5-16,9-1 6,7-6 38,3-7-10,9-6-9,10-2 18,13 17-17,-4-12-34,-6-9-170</inkml:trace>
  <inkml:trace contextRef="#ctx0" brushRef="#br0" timeOffset="91508.7372">3723 10253 502,'0'0'93,"0"0"15,0 0-39,0 0 87,0 0 39,0 0 30,0 0-48,-64-16-80,76 1-43,6-6 31,7-6 24,2-5-13,6-9 18,0-3 20,0-4-32,7-17-3,14-20-18,13-29-55,9-29-12,0-17-14,4-13 9,4-7-3,19-6-5,24 1-1,20-2-8,15 8-2,-2 23 8,-18 24 1,-33 42-25,-37 33-21,-32 23-45,-24 14-41,-8 4-3,-14 12-15,-82 14-71,-6 18-393,-14 5 120</inkml:trace>
  <inkml:trace contextRef="#ctx0" brushRef="#br0" timeOffset="92242.0601">3713 9174 442,'0'0'0,"0"0"-31,91 0-34,-60 0 65,-7 0 110,-9-2-52,-6-2 118,-3 0 168,-3-3-217,-3 2-69,0 0 23,0 1 29,1 1 22,-1 3-65,0 0-9,2 0-34,-2 0-24,0 5-5,0 14-5,0 13 9,-10 21 1,-4 31-1,-10 19 1,-6 7 14,-2-7 26,2-12-20,0-12 18,0 2-7,-1-3-17,5-11 0,3-11-4,2-13 13,4-5-22,-1 2-1,0 6 8,3-3-8,3-4 0,5-6 0,7-6-2,0-7-8,0-6-3,3-8 13,16-3 10,7-3 31,13-1-16,10-11-2,9-1-14,15-4-8,-4 3-1,-1 1 3,2 2 6,-19 5-6,-2-2-3,-11 3-1,-15 0 1,-9 3 2,-7-2 4,-4-3 87,-3-3 151,0-8-134,-3-9-27,-15-9-49,-7-10-1,-12-20 4,-15-23-7,-14-35-8,2-18 9,4-11-9,13 3-22,15 20 0,11 21 0,11 36 0,4 28-6,1 21-39,-20 13-31,1 11-429,-9-3-553</inkml:trace>
  <inkml:trace contextRef="#ctx0" brushRef="#br0" timeOffset="93618.0961">3231 7295 755,'0'0'318,"0"0"-126,0-76 14,0 45-81,2 2-17,7 4-26,-3 6 27,1 4-7,-3 4 24,2 4-88,9 3-34,5 0-4,11 2-28,9 0 9,2 0 3,1 2-16,-1 0-33,-6 0-12,-6 6-26,-17 19-47,-8-2-330,-5-11-77</inkml:trace>
  <inkml:trace contextRef="#ctx0" brushRef="#br0" timeOffset="94556.3259">4086 6476 1318,'0'0'235,"0"0"-124,0 0-50,0 0-61,0 0-10,0 0-44,0 0 28,19 52 4,-21 27 18,-9 25 4,-3 17 1,-2 3 15,5-3-16,6-8 1,5-9 6,4-21-1,11-24 4,3-20-3,1-8 3,4-1-9,5-7 27,12-3-13,3-17 12,23-8-3,-1-19-24,6-15-19,2-9-26,-16-3 24,2-7 12,-12 3 3,-12 5 6,-14 8 66,-8 15 64,-7 12 122,-4 10-85,-2 3-144,0 2-23,0 0-35,0 0-8,0 12-118,0 5 74,-2 8 53,-1 1-34,-1 3-59,1-4 50,3-5 11,0-4 15,0-7-23,0-4 18,0-5 12,0 0 44,0 0 32,-6-12 29,0-10-45,-3-7 3,0-4 16,-2-6 22,0 3-25,-2 2 38,-1 3-8,2 6-3,-3 3-37,3 5 10,5 6 5,1 5-13,3 2-19,0 4-5,1 4-94,-2 13 30,-4 12 42,0 9 13,-4 7 8,5 2 1,1 5-1,2-6-7,4-3 7,0-2 0,6-5 1,9-2 0,6-1 9,0-8 8,9-3-11,1-10-4,3-7 5,2-5 1,1-8 2,-2-17-9,-4-8 12,-7-5-12,-11-5-1,-11-5-7,-2 1 6,-18 1 1,-12 1 8,-1 8-8,-2 11 21,4 10-1,2 12-20,5 4-11,-1 12-36,3 16-56,1 8 5,10 19-78,4-8-95,5-12-50</inkml:trace>
  <inkml:trace contextRef="#ctx0" brushRef="#br0" timeOffset="95138.9645">5397 7110 1279,'0'0'217,"40"-76"-90,-25 37-57,0-3-21,-10 10-2,-5 8-5,0 9-18,-18 8-24,-12 7-13,-11 0-8,-6 20 4,-3 5 1,5 5-14,10 7-19,9 0 12,13 0 1,6-5-3,7-1 11,0-6 5,19-6 10,5-5 13,6-8 13,4-6 0,8 0-7,0-5 21,2-5 27,-2-2 16,-5 4-26,-4 8-24,-3 0-15,4 20-5,-1 14-7,0 16 0,1 24-2,-5 28 10,-13 32-1,-12 10 19,-4-5-6,-20-22-4,-4-35 1,4-20-8,-2-19-1,-2-7-1,-7 0 0,-8-5 1,-10-5 27,4-15 7,-4-11 11,7-20 66,3-31 3,14-34-34,25-31-50,13-12-16,38 0-15,19 19-6,7 22-37,6 12-72,-9 19-34,-14 17 42,-14 14 13,16 2-7,-10 4-91,-3-3-355</inkml:trace>
  <inkml:trace contextRef="#ctx0" brushRef="#br0" timeOffset="95858.1103">6313 6611 960,'0'0'221,"0"0"-27,21-75-28,-15 54-60,-3 12-14,-3 6-32,0 3-53,0 12-7,-20 29-29,-14 37 13,-12 42 16,-8 35 39,9 21 17,12-7-36,12-17-4,14-19 12,7-18-13,0-28-5,1-21 8,9-24-6,7-10 5,4-2-17,6 1-51,0-4-43,10-24-37,-8-3-136,-4-19-418</inkml:trace>
  <inkml:trace contextRef="#ctx0" brushRef="#br0" timeOffset="96291.1523">6594 6770 1273,'0'0'222,"0"0"-124,0 0-4,0 0-75,0 0-19,0 0-62,0 0 40,45 76 12,-45 20 9,-10 32 1,-9 1 3,-1-20-3,6-31 7,7-39-7,4-6 1,0 1 0,0-2-1,3-6 0,0-11 5,0-7-4,14-8 43,12-3 4,12-14-20,11-11-21,11-5-7,0-1-7,2 5-11,-7 3 6,-4 12 5,-8 6 7,-9 8-1,-4 0-3,-4 8-5,-4 9 6,-4 4-6,-4 4-11,-3 1 5,-3 2 14,-4-1 0,-4 2-1,0 8-68,-3-7-108,-1-11-306</inkml:trace>
  <inkml:trace contextRef="#ctx0" brushRef="#br0" timeOffset="96710.9491">7559 7428 1311,'0'0'300,"0"0"-127,0 0-25,0 0-66,0 0-65,0 0-17,-95 24-17,46 28-8,1 4 24,5 9 0,4 1 0,15-12-30,2 0-10,11-10 13,10-13-25,1-13 17,12-11 7,16-7 29,8-16 7,3-14-7,1-13-15,-6-9-26,-10-6 17,-12-2-10,-9 2-12,-3 9 15,-3 11 31,-13 10 42,2 13 0,-5 12-17,-1 3-11,-4 15-14,1 16-12,5 5 6,5 6-1,7 0 6,6-3-5,16-4 6,18-6-1,5-7 1,22-13-35,-10-4-135,-9-5-342</inkml:trace>
  <inkml:trace contextRef="#ctx0" brushRef="#br0" timeOffset="96968.5013">7781 6782 1375,'0'0'286,"0"0"-119,0 0-167,0 0-114,0 0 64,-12 147 39,-17-15 11,-8 14 0,-4-4 7,9-21-7,18-35 1,10-17 13,4-13-13,0-15-1,6-2 0,6 3-3,16 1-109,-3-8-222,1-21-161</inkml:trace>
  <inkml:trace contextRef="#ctx0" brushRef="#br0" timeOffset="97423.1902">8000 7331 1243,'0'0'227,"17"-74"-76,-8 37-37,2 4-18,-1 9-32,-1 10-27,2 9-37,2 5-1,2 0-29,2 17-14,-1 7-16,2 9-5,-6 3 27,-5 2-6,0-2 9,-5-6-10,-2-5 1,0-2-39,-2-9 7,-12-1 44,0-5 3,-2-4 16,7-4 13,1 0 13,7-3 39,1-10 41,1-2-41,16-2-30,5 0-16,2 1-5,0 4 22,-5 2-10,1 6 42,-5 2-4,3 2-35,1 0-16,0 13 1,4 7 12,-1 2 24,1 4-25,-4 3-10,-5-1-2,0-2 0,-4-4-6,1-4 5,-5-2 1,2-7-42,-8-9-92,0 0-94,0-12-65</inkml:trace>
  <inkml:trace contextRef="#ctx0" brushRef="#br0" timeOffset="97692.4024">8586 6927 1330,'0'0'299,"0"0"-222,0 0-76,0 0-1,74 126 1,-27-42 0,10 19 16,2 6-16,-10-11 9,-16-23-4,-15-22 15,-11-15-20,-7-5 5,0 2-6,-7-1 0,-14-3-26,-12-8-27,-16-23-30,10-3-155,12-31-736</inkml:trace>
  <inkml:trace contextRef="#ctx0" brushRef="#br0" timeOffset="97904.6996">9493 6679 1483,'0'0'198,"173"120"-135,-79-17-16,-27 28 2,-36 15-17,-21 20-2,-10 17-2,-38 17-27,-52 32-1,-69 27 0,-65 7-77,26-61-121,17-60-500</inkml:trace>
  <inkml:trace contextRef="#ctx0" brushRef="#br0" timeOffset="196842.0566">19324 5721 703,'0'0'8,"0"0"-8,0 0 32,-99 92 4,47-55 47,-9 4-40,-3 4 2,-3 5-18,1 2-17,-25 31 3,13-11-13,14-14-11</inkml:trace>
  <inkml:trace contextRef="#ctx0" brushRef="#br0" timeOffset="198846.9497">23008 6749 565,'0'0'254,"0"0"94,0 0-81,0 0 138,0 0 64,0 0-247,0 0-52,0 13-37,-1-13-33,1 0-37,0 0-44,-2 0-19,1 0-60,-16-2-96,-2-4-122,-4-10-688</inkml:trace>
  <inkml:trace contextRef="#ctx0" brushRef="#br0" timeOffset="199262.9013">22965 5387 833,'0'0'502,"0"0"-393,0 0-83,0 0-10,0 0 23,0 0 49,0 0 11,-8 8-42,8-8-40,0 0-2,0 0-15,-3 0-112,-2-6-34,-2-1-341</inkml:trace>
  <inkml:trace contextRef="#ctx0" brushRef="#br0" timeOffset="199652.6782">22870 6799 760,'0'0'787,"0"0"-287,0 0-164,0 0-7,0 0-134,0 0-91,0 0-37,0 0-25,0 0-37,0 0-5,0 0-17,0 0-63,0-5-67,0 1-107,0-9-425</inkml:trace>
  <inkml:trace contextRef="#ctx0" brushRef="#br0" timeOffset="200107.8736">22990 5495 738,'0'0'169,"0"0"-169,0 0-35,0 0 35,0 0 18,0 0-18,0 0-47,-37 14 12,22-7-18,3-3-18</inkml:trace>
  <inkml:trace contextRef="#ctx0" brushRef="#br0" timeOffset="200556.5939">22896 7042 763,'0'0'248,"0"0"4,0 0-84,0 0 48,0 0 151,0 0-89,0 0-94,-12 8-31,12-8-61,0 0-57,0 0-28,0 0-7,0 0-6,0 0-12,0 0-55,0-2-67,0-9-59,0-6-639</inkml:trace>
  <inkml:trace contextRef="#ctx0" brushRef="#br0" timeOffset="200966.8458">22965 5545 924,'0'0'237,"0"0"-198,0 0-14,0 0 30,0 0 1,0 0-43,0 0-13,0 2-43,0-1-2,-2 3-46,-7 11 7,-1-3-39,2-3-94</inkml:trace>
  <inkml:trace contextRef="#ctx0" brushRef="#br0" timeOffset="201311.7265">22960 6991 696,'0'0'649,"0"0"-476,0 0 12,0 0 49,0 0 63,0 0-106,0 0-19,-20-42-69,20 38-58,0 1-45,0 3-29,0 0-45,0-6-39,7-2-73,0-4-411</inkml:trace>
  <inkml:trace contextRef="#ctx0" brushRef="#br0" timeOffset="201640.5391">23106 5257 649,'0'0'748,"0"0"-629,0 0-119,0 0-71,0 0 26,0 0-94,0 0-90,-25 54-340</inkml:trace>
  <inkml:trace contextRef="#ctx0" brushRef="#br0" timeOffset="201920.9224">22767 6878 681,'0'0'488,"0"0"-268,0 0-9,0 0 156,0 0-157,0 0-210,0 0-25,-20-3-266,7-7 52,1-5-136</inkml:trace>
  <inkml:trace contextRef="#ctx0" brushRef="#br0" timeOffset="204517.9694">19485 4792 580,'0'0'322,"0"0"81,0 0-195,0 0-6,0 0 6,0 0-40,131-24-119,21-6-43,35-3 1,10 7 40,-18 6-8,-40 13-30,-41 6-9,-28 1-189,-29 0-291,-24 0-353</inkml:trace>
  <inkml:trace contextRef="#ctx0" brushRef="#br0" timeOffset="204705.0256">20208 4777 1031,'0'0'281,"0"0"-87,0 0-45,126-14-30,42 0-89,38 4-29,16 3 12,-26 7-12,-64 5 5,-36 7-6,-43-2-203,-31-6-602</inkml:trace>
  <inkml:trace contextRef="#ctx0" brushRef="#br0" timeOffset="211489.0336">18996 7082 544,'0'0'176,"0"0"-127,0 0-38,0 0 46,0 0 71,0 0-12,61-67 4,-58 61-32,0 0 47,1 2-74,-3 2-9,1 2-34,1 0-18,2 9 0,2 13-10,6 11 9,4 23 0,2 26 1,1-2-1,-2-5 1,2-7 0,3-16 0,7 10-1,11 1 1,3-2 0,6-13 0,5-7 14,7-13-13,17-19-1,34-12 1,30-36-4,4-19 3,-12-10 0,-35 6 0,-38 13 0,-16 9 1,-9 4 0,3-5-1,8-13-31,-8 6-102,-14 10-189</inkml:trace>
  <inkml:trace contextRef="#ctx0" brushRef="#br0" timeOffset="211816.734">19791 7345 1167,'0'0'239,"0"0"-191,0 0-48,0 0-9,49 113 8,-24-60 1,2 6 0,0 5-1,-2 1-1,2-4 2,5-5 0,3-7 10,2-9 0,10-9-10,20-11 19,31-16 16,41-7 17,15-23 1,-4-13-45,-18-9-8,-50 14-58,-16-5-274</inkml:trace>
  <inkml:trace contextRef="#ctx0" brushRef="#br0" timeOffset="242844.1999">9837 8317 426,'0'0'0</inkml:trace>
  <inkml:trace contextRef="#ctx0" brushRef="#br0" timeOffset="243648.7736">14930 6766 230,'0'0'125,"0"0"-79,0 0 0,-108 11-14,59-9-19,-5 2 35,0 1-19,1 3-14,-2 1-14,-8 8-1,12-3-10,12-1-283</inkml:trace>
  <inkml:trace contextRef="#ctx0" brushRef="#br0" timeOffset="243841.5959">14284 6868 667,'0'0'64,"0"0"112,0 0-13,0 0-41,0 0-41,0 0 42,-24-82-37,24 70-24,1 0-15,34 4-36,51 8-9,56 0-2,28 10-14,1 10 3,-24-1-21,-53-1-48,-20 0-36,-28-4-25,-20-9-109</inkml:trace>
  <inkml:trace contextRef="#ctx0" brushRef="#br0" timeOffset="243999.2674">14200 7059 1046,'0'0'107,"88"-31"-61,16 16-46,29 13-2,-4 2-14,-35 4-51,-44 5-140</inkml:trace>
  <inkml:trace contextRef="#ctx0" brushRef="#br0" timeOffset="244876.7524">15305 5581 932,'0'0'191,"0"0"-90,0 0 34,-31-72-44,24 52-15,4 1-5,1 2-19,2 0 5,0 2 15,0 3 14,2 6-39,20 2-24,32 0-12,41 1-1,41 1-9,14 1-1,-23 1-1,-40 0-2,-39 1-75,-6 9-74,-11-1-171,-7-9-284</inkml:trace>
  <inkml:trace contextRef="#ctx0" brushRef="#br0" timeOffset="245230.6235">15329 7349 1096,'0'0'156,"39"-91"59,-19 43-54,0 1-79,-2 10 30,-1 11-39,0 8-39,3 7 23,10 4 16,28 7-65,35 4-7,41 41-1,16 27 0,-29-3-68,-27-17-252</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40:26.304"/>
    </inkml:context>
    <inkml:brush xml:id="br0">
      <inkml:brushProperty name="width" value="0.05292" units="cm"/>
      <inkml:brushProperty name="height" value="0.05292" units="cm"/>
      <inkml:brushProperty name="color" value="#FF0000"/>
    </inkml:brush>
  </inkml:definitions>
  <inkml:trace contextRef="#ctx0" brushRef="#br0">11735 9661 1239,'0'0'272,"0"0"-144,0 0-61,0-105-30,9 67 43,5-6-48,6-4-1,8-5-9,11 4-4,22-4 5,33 6-10,46 13 17,38 13-23,35 21 6,21 10 12,5 29 0,11 25-11,3 23 0,-6 19-5,-26 17 2,-30 14-2,-42 9-7,-43 16-2,-38 13-1,-27 3 1,-14-19 0,-8-37-18,-3-41 0,2-37 7,-1-16 5,2 0 5,0 3-8,-14 20-118,-5-10-110,-2-8-148</inkml:trace>
  <inkml:trace contextRef="#ctx0" brushRef="#br0" timeOffset="681.507">13657 10773 1154,'0'0'264,"0"0"-197,0 0-46,0 0-3,0 0-12,87 51 1,-51-17-1,16 19 7,10 28 6,11 25 19,1 13-15,-10-6-10,-8-10-13,-18-33 10,-11-18-9,-7-17-1,-8-10 0,0-5 0,-3-3 1,-4-5-1,-5-12 1,-5-24 262,-23-43-128,-14-39-100,-7-23-26,-3-9-2,8 11-6,11 19 0,10 12-1,11 23-1,6 21-7,4 16 8,2 13 1,0 2 0,0 4 74,0 2-25,3 9-38,8 4-12,10 2-41,35 2-43,55 19 40,57 6-10,38 5-37,18-1 24,-10-4 33,-32-3 34,-29-2 0,-49 0 42,-44-4 13,-32-1-17,-19-1-28,-9 7-8,-4 10 31,-56 27 26,-74 45 44,-78 54 15,-27 33-31,7 7-33,47-10-32,47-17-22,-2 4-12,36-37-152,17-30-387</inkml:trace>
  <inkml:trace contextRef="#ctx0" brushRef="#br0" timeOffset="34763.1425">21980 12891 107,'0'0'490,"0"0"-407,0 0 81,0 0-8,0 0-86,91-37 1,-77 21 40,-4 2-37,0-1-38,-2 5 2,-4 0-16,0 3 2,-3 2-3,-1 3-13,0-2-8,0-2 0,-9-4 0,-9 3-3,-6-3-6,-11 1 9,-6-2-8,-11 2 8,-9-4 0,-6-1-1,-3-5 1,1 1 0,-1-4-9,8 3 8,9 1 0,10 2-1,5 0 1,4 4 1,-4 0-1,-6 0 1,-7-1 0,-9 0 0,-3-1 0,-3 1 0,2 3-1,4 1 1,7 4-5,3 2 5,1 3 0,-3 0 1,1 3-1,-1 4-1,0 6 1,0 3-9,1 1 9,0 5 0,1 5 0,5 6-1,6 4-5,6 9 6,14 7 1,11 4-1,8 8 1,20 11 27,29 14-12,27 14 3,22 2-6,21-8-2,22-14-3,20-17 15,24-9-13,12-14 3,4-17-13,-6-18-18,-11-11-15,-20-37-9,-27-23 7,-26-21 21,-35-21 13,-30-16-5,-32-9 5,-14-4-8,-33-2 2,-14 8 7,-9 12 59,-1 31-28,5 28-8,7 21-13,-15 10-10,-23 3 0,-20 6-61,-9 2-80,33 9-60,28 3-472</inkml:trace>
  <inkml:trace contextRef="#ctx0" brushRef="#br0" timeOffset="36129.05">21855 13975 483,'0'0'0,"0"0"-207,0 0 207,100 14 363,-64-9-233,3-1-129,4-1 128,-2-3-11,-5 0-47,-6 0 36,-9-1 38,-10-8-16,-6-4-24,-3-3-46,-2-2-38,-6-5-20,-18-4 7,-13-3-8,-10 0-9,-6 1 9,-1 6 1,5 3 0,4 6 0,9 4-1,2 5-1,3 5 1,-2 0 0,-4 0 0,1 2-1,-3 9 0,-4 2 0,-7 4 1,-3 3 0,-7 3-1,-4 0 1,-5 3 0,-2 0 0,2 1 0,1-1-1,5 2 1,5-2-1,7 3 0,8 0-2,5 5 3,4 0 0,10 5 0,5 2 0,10 4 0,9 5 0,6 6 3,24 2 9,24 15-4,36 13-7,46 13 9,24-3-10,11-17 1,-8-24 15,-17-30-8,-3-25-6,-8-13 4,-4-40-5,-22-24 0,-20-18 25,-26-17-25,-26-10 7,-28-10-7,-15 2-2,-32 8 1,-15 7 0,-11 15-1,3 21 0,6 18-8,10 20-20,3 12-26,-25-4-49,9 6-60,4 5-89</inkml:trace>
  <inkml:trace contextRef="#ctx0" brushRef="#br0" timeOffset="36521.9988">21595 15495 697,'0'0'186,"0"0"-148,90-106-38,-51 64-538</inkml:trace>
  <inkml:trace contextRef="#ctx0" brushRef="#br0" timeOffset="37104.8723">22003 15196 654,'0'0'182,"0"0"-182,95-31 31,-59 20-30,-7 1 0,-6 0 51,-4-1-27,-5-3-16,-2 0 53,-8-2 4,-4-6-21,-3-7 62,-17-6-79,-12-3-17,-7-4-11,-6 4 1,-2 2-1,-7 5 0,-1 3 1,-2 6 0,5 5-1,0 3 0,4 6 0,2 4 0,1 4 0,-1 0 0,-2 2 0,0 10 0,-4 5 0,-3 3 1,-1 5 0,-4 0 11,0 5-4,-2 1 14,1 3 4,-1 0 22,1 0-22,1 2-7,-1-2 12,6-3 6,6 1-18,6 4-10,10 0-9,10 9 1,7 2 0,11 6 7,5 5-7,21 3 13,32 13 18,38 8-1,34 7-15,21-7-6,2-16-10,-7-26-7,-16-27 7,-2-16 0,-5-38 0,-12-25 16,-15-25 15,-21-23-31,-22-18-1,-22-7-14,-16 3-15,-10 4 5,0 10 25,-17 13 20,-7 25 1,-1 26-14,1 21-7,3 14 0,-6 3-34,-16 0-105,9 3-122,5 8-436</inkml:trace>
  <inkml:trace contextRef="#ctx0" brushRef="#br0" timeOffset="38100.9898">21812 16157 871,'0'0'79,"0"0"-56,0 0 34,0 0-57,103-75-79,-68 57-67,1-1 122,1-1 23,1-2-24,-5 2 25,-2 0 42,-3 4 14,-4 0-32,0 4-24,-2-1-13,-2 1 13,-2 1 69,-6 2 37,-5-2 92,-1 5-54,-5-3 1,-1 1-81,0-2-16,0-1-34,0-3-12,-1-1-2,-9-3 0,-4 0 3,-5-2-3,-5 1 0,-3-3 0,-7 0 0,-5 3 0,-7 0 0,-7 4-2,-5 2 2,-3 3-1,-4 5 1,0 3 0,-5 2 0,0 0 0,-2 15 0,-11 5 0,-16 15 0,-12 14 0,-2 7 0,9 6 12,23-6 22,21-9-17,13-6-15,1 0 6,-3 7-7,-6 6 9,0 4-4,7-2-5,11 1 0,8 1-1,10 5 0,10 2 1,9 1-1,21 2 6,37 9 17,39 5-4,52 5-12,29-12-7,17-18-1,7-19 0,-5-23 1,7-15 24,0-19 3,-10-42-13,-9-35-3,-15-33-11,-21-32-26,-30-20-37,-36-18 40,-37-1 23,-42 12 25,-26 16 95,-59 31 10,-47 23-82,-57 12-48,-48-2-203,38 24-27,19-5-390</inkml:trace>
  <inkml:trace contextRef="#ctx0" brushRef="#br0" timeOffset="47481.798">1198 11064 947,'0'0'296,"0"0"-168,0 0-32,9-80-32,12 46-37,9-6-14,13-7-12,28-17 12,33-21 8,43-20 30,16-6 9,2 9-27,-7 17-21,-13 22 8,4 10-18,8 10 12,-4 13-13,-2 14-1,-3 16-6,-8 7-2,1 27-4,6 14 9,5 11-3,9 6-7,12 2 13,12-4 0,22-8-7,13-11 7,15-14 0,12-14 1,0-10-1,-7-6 25,-7 0-1,-14-15-10,0-11-7,-7-8-6,-12-7-1,-14 1 0,-20 2-19,-18 4 0,-15 5 3,-8 0 15,-10 0-9,-5-2 10,-8-2 0,-22 2 1,-17 5 6,-20 5-6,-6 1 4,2-2-4,7 2-2,10-1 0,0 6-21,1 10-27,5 5 33,1 7 10,13 22-4,26 18 2,39 20 8,31 8 0,26 6 1,29-2 0,17-2-1,33-1 13,31-3 12,20-6 7,24-6-14,17-10-4,11-12-6,4-7-8,2-11 0,-5-7 0,5-7 2,7-7-2,6 0 13,9-12 2,11-8 13,3-3 21,9-4 0,7 2-17,-18 5-22,-28 7-9,-48 10-1,-55 3-3,-53 0 3,-50 10-1,-56 4 1,-47 6 0,-35 5 0,-15 24 1,-6 34-1,-14 42 1,-13 25-1,-37 7-12,-41-22-61,4-48-123,7-34-387</inkml:trace>
  <inkml:trace contextRef="#ctx0" brushRef="#br0" timeOffset="48461.1516">8277 9799 584,'0'0'158,"0"0"89,96-59-6,-55 25-28,-5-7-42,0-5-46,0-17-17,-9-24 8,-21-13-14,-6 6-59,-26 20-6,-32 21-24,-30 26-13,-18 15-13,-12 12-9,23 19-3,29 18 0,5 33 16,9 48-3,8 40-4,12 43-12,23 18 28,9 6-1,4 8 1,8-15 30,0-29-8,-2-42-15,-5-48 1,-5-34 3,-13-26-10,-31-9-2,-42-9-7,-49-16-22,-37-7-51,-9-47-97,44 2-31,46-6-378</inkml:trace>
  <inkml:trace contextRef="#ctx0" brushRef="#br0" timeOffset="48601.9843">7201 10481 1069,'117'-39'525,"22"0"-358,-9 12 13,-25 11-51,-30 11-69,-26 5-60,0 8-85,-11 6-133,-9-8-129</inkml:trace>
  <inkml:trace contextRef="#ctx0" brushRef="#br0" timeOffset="48890.2816">9307 9447 1724,'0'0'201,"0"0"-34,0 0-70,0 0-97,-123-19-69,-28 94 2,-19 23 36,6 20 23,34 10-2,35 2 9,24 3-9,35 5 10,31-3 7,16-6-7,44-9 27,27-14 11,18-14-8,14-11-2,4-10-3,-5-14-25,-9-29-46,-33-17-191,-16-16-241</inkml:trace>
  <inkml:trace contextRef="#ctx0" brushRef="#br0" timeOffset="49414.4863">8948 10135 1475,'0'0'396,"0"0"-179,153-85-103,-28 51-79,-3 8-19,-24 16-16,-41 10-8,-33 0-47,-3 14-26,-2 15-38,-14 25 3,-20 34 61,-36 24 37,-6-3 13,5-23 4,21-30 1,19-25-1,2 0-5,7-6 5,3-2-4,7-12 5,35-11 19,28-6 35,6-25 9,-4-6-29,-4-13-34,-17-1-64,1-5 11,-3-1 18,-11 14 35,-13 13 3,-12 14 98,-8 12-10,-5 4-91,0 17-34,0 17 7,0 14 25,0 10 2,0 4 0,0-3 18,15-8-9,10-10 10,10-10-12,31-21-7,-6-8-99,-1-14-257</inkml:trace>
  <inkml:trace contextRef="#ctx0" brushRef="#br0" timeOffset="49556.175">10488 9844 1341,'0'0'811,"92"20"-576,7 35-97,5 32-86,-23 33-42,-43 31-9,-38 8 2,-51 12-3,-32 2-2,-23-9 1,-18-20-8,-13-20-20,-17-22-47,-26-24-81,34-27-91,16-34-313</inkml:trace>
  <inkml:trace contextRef="#ctx0" brushRef="#br0" timeOffset="50420.9464">8925 9542 674,'0'0'117,"0"0"19,-14-98-32,-14 48-7,-13-5 66,-9 2-29,-8 2-11,-2 5-33,-1 6 17,-3 6-53,-14 4-18,-20 8-17,-13 7-1,-7 6-12,5 6 4,3 3 6,7 0 15,-9 13-24,-6 8 6,-3 10-11,-4 13 7,-8 18-8,-4 24 0,-3 26 7,-2 25-6,6 30 9,5 21-2,12 33 28,17 21 4,19 12 1,25 3-29,26-14-3,32-19 12,33-22-16,46-32-6,31-29 1,26-37 0,21-34 5,19-34 19,15-31 95,16-20 13,15-36-40,5-28-18,-14-30-33,-29-32-8,-38-36-28,-44-41-4,-38-40-2,-57-42 0,-46-29-49,-76 2-24,-55 12 18,-25 52 31,-2 55-24,12 51-47,6 59-1,2 44-56,38 29-205,25 11-446</inkml:trace>
  <inkml:trace contextRef="#ctx0" brushRef="#br0" timeOffset="54167.3072">8510 9531 560,'0'0'89,"0"0"30,0 0-31,0 0-48,0 0 17,0 0 11,23-30-45,-6 15-22,1-4 17,0-1 65,3-2-25,-2-4-23,2-3-11,4-2-15,2-1-9,3-2-9,9-4 9,8-3 9,18-5-9,21-6-1,23-8 1,14 0 65,-3 2 24,-3 4-46,-15 6 7,-1 2-20,1 2 11,4 1-8,5 4-12,8 4-10,3 0-10,8 1-1,1 1 7,8-1-7,9 0-7,13-3 6,12 1 1,19 2-1,8 5 0,15 5 1,13 5 0,8 2 12,16 9-10,12 6 4,7 2 9,11 5-15,9 11 0,9 4-1,11 5-6,6-2 6,2 4-8,2 2 2,-4-2 7,-5-2-6,-9-2 6,-8 1 0,-13-1 7,-12 3-4,-12 1-2,-7 4 1,-5 5 34,-10 1 1,-4 7 11,-17 4 6,-18 5 22,-21 8-26,-15 4-10,-16 5-19,-7 5-10,-14 6-11,-10 5-13,-16 8 12,-11 0 1,-9 0-1,-6-6-1,-5-4-5,-3-1 7,-1 1-1,1-3 1,0-2 11,-11-13-11,-9-10 0,-10-13-1,-2 0 1,5 9-8,5 9 7,10 17 1,-4-6 0,-2-3 0,2-2 0,-8-13 0,5 5 0,-5-6-6,-1-3 5,0-5 1,-5-6 8,-1-9-7,-8-6-1,-5-7 0,-7-5 0,-4-6-2,-3-2 2,0-2 1,0 0 0,-5-2 46,1 0 38,-2 0-5,0 0-31,0 0-30,0 0-18,0 0-2,3-3-4,-2-1-1,1 0-31,-1 1-5,-1 1 12,2 2 21,-2 0-22,0 0 21,0 0-33,0 0-33,0 0-29,0 0 23,0 0 42,0 0 11,0 0 23,0 0 6,0 0 1,0 0 14,0 0-15,0 0 6,0-1-6,0-6-7,-9 1-2,-2-3 7,1 1-6,1 2 8,3 1 0,0 2 0,5 0 5,-2-1-5,-2 2 0,1-3 0,-1 1 10,-1 0-10,0 1-11,3 0 10,0 0 1,0 1 0,0-1 0,2 3 8,-1-2-2,1 1 7,-2-2-12,-2 1 4,-3 0-5,0-2 0,-1 1 0,-1 1 0,5 1-3,0 1 3,4-2 0,0 2 1,1 0-11,-2 0 17,1 0-7,-4 0 1,-2 0-1,-4 0-1,1 0-12,-3 0 12,4 3 0,-1-1-10,-1 1-7,0-3 12,-4 0 5,-1 0-19,-2 0 13,2 0 1,1-4 5,3 2-11,1-3-7,-1 4-23,5-2-3,0 1 24,3 2 20,3 0-1,-1-3 2,2 3 7,0 0-7,0 0 1,0 0-1,0 0 1,0 0 4,0 0 6,0 0 33,0 0-3,0 0-12,0 0-22,0 0-6,0 0 0,0 0-1,0 0 1,0-1-1,0 0 26,0 0 2,0-1-4,3 2-12,3 0-11,5 0-1,4 0 0,3 0 0,6 0-6,4 5 6,3 4 6,5 2-6,7 3 7,4 4-6,5 3-1,6 4 1,3 4 0,2 3 0,-2 2-1,-3 1 1,-5-3-1,-4-4-7,-12-6 7,-7-5 8,-11-8-8,-10-3 0,-3-3 0,-5-3 23,-1 0 43,0-4 16,0-9-58,-5 0-24,-3-4 0,0 1-1,1 2-1,4-1 1,-1 2 0,2-2 1,0-1 0,1-3 1,1-1 4,-3-5-4,-1-2 0,-4-6-1,-2 0-3,-2-5 3,-3-1 0,-2 0-1,1-1-6,1 4 7,0 0-1,5 0 1,2 2 8,4 1 17,1 3 42,3 3-37,0 5-8,0 8-13,0 3-3,0 7-6,0 2 0,0 2-1,0 0-8,-6 0-30,-11 3-50,-12 13 54,-26 11 34,-32 12 0,-25 9 0,-7 3 1,7-5-1,25-7-6,26-10 6,12-5 1,4 0 0,-7 3 5,0 1-4,-3-1 1,9-5-1,7-5 0,4-4-1,-2 0-13,-5-3-101,-23-4-26,8-3-29,5-3-98</inkml:trace>
  <inkml:trace contextRef="#ctx0" brushRef="#br0" timeOffset="74400.8464">16541 8122 871,'0'0'0,"-17"89"-62</inkml:trace>
  <inkml:trace contextRef="#ctx0" brushRef="#br0" timeOffset="75165.0713">16635 8679 907,'0'0'658,"0"0"-439,0 0-44,0 0-43,0 0-35,0 0 28,0 0-5,4 4-25,-1-4-37,0-7-40,0-6 2,-2-10-19,-1-13-1,-1-23-37,-17-1-2,-9-8 27,-6 0 12,1 13 8,-9 4-2,-1 9-5,-1 14-1,-2 11 0,-2 12-11,-4 5 5,-1 19 6,-11 27-12,3 28-3,4 21 8,13-5 5,21-17-11,15-23 8,7-16 4,10 7-19,16 1-5,14 1-9,30-2-6,36-12 12,30-29 27,12-14 1,-8-52 0,-21-33 11,-24-29-11,-10-24 0,-11-11-16,-13-3-31,-14 18 24,-12 21 23,-12 33 70,-12 30 40,-6 22-3,-5 16-43,0 4-33,0 5-19,0 4-12,-11 13-2,-11 10-80,-26 41 27,-28 44 24,-28 50 31,-2 32 1,15 12-1,28-14 0,36-26-8,21-15 8,6-17 1,22-8 38,8-24-5,5-19-9,-4-21 8,0-10 6,7-2-29,7-1-10,8-6-10,18-26-80,-13-16-250,-6-27-1691</inkml:trace>
  <inkml:trace contextRef="#ctx0" brushRef="#br0" timeOffset="75466.6174">17515 8574 2374,'0'0'152,"64"-92"-72,-35 54 17,-8 4-55,-7 14-23,-10 8 57,-2 9-21,-2 3-55,0 13-29,-6 32-113,-20 38 102,-13 33 37,-1 15-3,6-5 12,10-21-2,15-31-4,3-19-1,2-14-29,-16-6-107,1-7-124,2-18-408</inkml:trace>
  <inkml:trace contextRef="#ctx0" brushRef="#br0" timeOffset="75631.645">17713 7949 2440,'0'0'385,"0"0"-181,0 0-133,0 0-56,0 0-15,0 0-56,0 0-196,25-18-639,-17 24-561</inkml:trace>
  <inkml:trace contextRef="#ctx0" brushRef="#br0" timeOffset="75999.9277">18544 8422 2371,'0'0'293,"0"0"-131,33-105-115,-33 60-47,0 2-12,-24 7 3,-14 8-42,-11 16-24,-12 12-4,-5 18 26,-4 37 14,9 32-9,27 27-7,29 13-5,28-3 3,42-13 28,13-16-39,9-12 34,-10-19-2,-16-17 26,-19-18 10,-15-8 20,-5-5 5,-10-5 31,-7-6 43,-5-5 130,-22-9-62,-16-19-120,-10-6-26,-6-4-16,-2 2-5,-24 5-55,14 8-208,18 4-499</inkml:trace>
  <inkml:trace contextRef="#ctx0" brushRef="#br0" timeOffset="76729.5289">19510 8624 2428,'42'-84'355,"-9"11"-136,-21 28-146,-3 6-63,-1-2 0,-3 5-10,-5 9-1,-3 22-18,-40 21-131,-38 55 25,-29 43 83,-5 23 32,17 5 10,30-10 0,34-21-4,22-7 3,12-20-32,13-25-28,12-18-24,25-15 28,44-11 13,49-15 38,23-36 6,-2-39 15,-25-30 9,-36-18 21,-17-11-38,-19 5-6,-20 25 0,-16 32-1,-15 28-4,-8 15 4,-1 5 14,-1 5 46,-2 6-15,1 11-45,1 2-14,5 25-126,11 25 102,8 25 11,0-2 21,-4-3-7,-2-9 12,-9-13 0,1 2 0,-3 8 0,-7-4 0,-6-4 1,0 1 10,-12-4-2,-6-2-8,3-6-5,4-12 4,4-12-5,4-6 6,3-9 12,6 0 0,36-15 70,37-33-48,30-25-34,-6-6-34,-17 11-23,-34 20-20,-27 25 53,-6 3 24,-3 5 32,-3 9 38,-4 6-45,-3 15-23,-1 20-2,-2 10 7,-3 6 13,0 3-11,0-2 3,-3-4-12,3-2 2,0-1-2,6-2-53,5-10-217,1-19-422</inkml:trace>
  <inkml:trace contextRef="#ctx0" brushRef="#br0" timeOffset="76910.1522">21032 8176 2453,'0'0'271,"0"0"-105,64-81-100,-48 67-66,-8 11-73,-8 6-105,-5 11-662,1-2-554</inkml:trace>
  <inkml:trace contextRef="#ctx0" brushRef="#br0" timeOffset="77749.1061">21454 8846 2408,'0'0'258,"90"-66"-64,-53 35-111,-3 3-50,-18 9-15,-7 10-16,-6 6-2,-3 3-77,-4 22-142,-31 31 72,-25 35 107,-20 29 39,0 7 1,17-24-40,28-30-66,25-35 13,10-15 24,0-3 13,10-10 19,16-7 37,14-19 79,24-34-79,21-32-14,14-29 14,-4-9 12,-25 21-12,-20 30-78,-27 37-143,-7 17 221,-2 8 24,0 10 123,0 3-118,-1 40-23,-10 27-5,-3 24 1,-8-2 36,-11-19-16,8-23-10,5-18-12,0 0 0,3-1 0,-1-3 0,4-12-15,0-9-60,0-7 3,0-5 72,10-24 0,5-12-68,6-10-37,6-4 22,4 6 83,4 7 140,-3 14-17,1 12 45,-1 13-41,-1 3-92,0 20-21,-5 15-14,-8 9 0,-10 10-16,-6 5 6,-2 0 9,-2-4-18,-6-9 2,3-13 17,-1-10 3,6-12-3,0-11 1,6-9 8,27-35-7,18-38-2,20-31-139,-2 4-102,-14 24 32,-18 30 139,-16 32 70,0 4 213,0 7 39,-3 7-51,-3 5-136,-2 27-58,-4 14-7,-7 22-1,-2 24 0,-18 17 1,0-9 0,3-20-12,9-28 12,6-19 1,0-3-1,0-4 18,0-3-18,4-7 16,-1-11-7,-1 0-9,-2-13-363</inkml:trace>
  <inkml:trace contextRef="#ctx0" brushRef="#br0" timeOffset="77947.1719">22605 8534 584,'8'-72'1880,"22"32"-1657,-5 1-160,-4 3-63,-9 10-88,-12 12-63,0 7-95,-6 4-630</inkml:trace>
  <inkml:trace contextRef="#ctx0" brushRef="#br0" timeOffset="79167.4891">22806 9176 2121,'0'0'281,"113"-48"-31,-76 30-107,-5-5-79,3-1-3,-5-3-31,-8 3-30,-10 7-42,-6 8-37,-6 9-85,0 6-125,-20 23 106,-17 28 131,-6 29 36,-3 25 15,9-6-10,17-23 10,13-29-1,7-24-2,0-5-5,0-4-9,14-7 18,8-13 50,15-4 1,9-26-51,14-22-33,14-24 33,-10 1 33,-11 7-2,-15 16-20,-18 23 3,-4 8 85,-4 11 5,-3 10-88,-6 17-16,-3 33-23,0 26 22,0 0 1,0-7-1,-3-16-20,3-22 8,0-2 13,6-4 2,18-9-1,12-10 0,12-6 7,11-17-8,16-33-6,-1-36-9,-6-30-74,-15 2-80,-25 22-94,-16 37 111,-7 33 152,-4 4 159,-1 7 14,-1 9-145,-22 6-28,-13 25-54,-19 27 26,2 2 26,1 7 2,5-2-19,19-14 19,3 0-6,9-13-3,9-10-42,5-11-46,2-8-1,6-7 8,13-7 74,6-20-67,2-12-133,-4-6 136,-3 1 80,-4 7 65,-5 13 2,-1 14 106,-1 10-60,0 8-40,0 22-34,-2 12-30,-2 5 3,-5 1 17,0-7-29,0-12 1,0-10 14,0-12-5,3-7 169,12-9 90,24-40-127,15-43-142,17-50-27,8-31-9,-4-16 36,-2 6 0,-10 24-15,-13 35-10,-15 41 25,-13 36 44,-10 23 64,-2 8-7,-4 8 17,-1 8-84,-5 28-34,-11 56-73,-44 55 49,-27 32 18,-20 11 6,1-11-13,23-23 1,20-7-3,19-13 15,11-29-1,10-26-5,8-32 5,4-15 0,-1-4-54,4-10-27,1-7-60,2-6 84,10-41 39,29-41-512,25-25 140,5 1 32,-7 22 359,-14 36 229,-16 26 29,4 1-101,-2 8-55,5 6 16,-9 8 15,-4 11-79,-5 19-33,-7 12-20,-1 8-1,-10 3 1,-1 1 34,-2-6-34,0-7-2,0-12 11,0-10-8,0-6-2,0-9-1,0-2-58,0-2-119,0 0-196</inkml:trace>
  <inkml:trace contextRef="#ctx0" brushRef="#br0" timeOffset="79367.1107">24249 8964 2278,'0'0'286,"0"0"-92,0 0-55,0 0-111,0 0-28,0 0-8,0 0-56,40-37-155,-50 62-298,-4-1-21</inkml:trace>
  <inkml:trace contextRef="#ctx0" brushRef="#br0" timeOffset="79730.5671">24310 9240 1669,'0'0'589,"0"0"-411,106-66-12,-70 47-85,-9 7-70,-7 6-2,-8 6-3,-1 3-6,-4 22-80,-7 28 38,0 25-43,-13 1-35,-4-6 5,0-13 32,7-22 31,2-1 29,5-6-2,3-13 1,1-14 24,20-4 126,15-14-20,10-18-72,18-25 27,11-21-6,-5-2 69,-13 8-61,-11 13-46,-19 21-17,-4 6 0,-6 6-38,-14 18-23,-26 20-258,-17 15-543,3 2 197</inkml:trace>
  <inkml:trace contextRef="#ctx0" brushRef="#br0" timeOffset="80129.9987">24957 9455 1994,'0'0'218,"0"0"63,0 0-120,0 0-90,0 0-71,0 0-9,0 0-114,-1-5 47,-45 56 58,-7 9 7,4 1 10,6-1-16,13-7-17,14-8 4,14-10-17,5-9-60,41-13 83,41-13 17,4-2 5,-3-18-180,-12-12 90,-27-5 68,-6-8 24,-5-5 60,-17 9 121,-13 11 26,-6 11-124,-15 11-76,-20 8 2,-13 14-9,-11 31-1,3 32 0,20 28 1,26 20 1,23 3 48,37-2-13,7-11-36,-14-31-64,-4-29-510</inkml:trace>
  <inkml:trace contextRef="#ctx0" brushRef="#br0" timeOffset="81430.9591">19253 9847 1230,'0'0'270,"0"0"-59,117-95 114,-69 42-101,-2-9-40,-7 1-40,-10 0-31,-8 11-47,-13 10-29,-8 12-12,-30 9-25,-58 19-6,-63 30-19,-29 29-14,-10 20 25,25 11 13,50-5 0,26 4-8,27 6 9,32-3 0,23-15 0,7-16-5,32-20 5,35-7-12,58-7 4,73-16 8,50-15 1,22-47 3,-17-43-2,-54-28-4,-41-25-11,-51-10-130,-41 12-89,-34 36 2,-21 36 230,-11 32 190,0 18-48,-7 5-53,-14 8-29,-16 10-57,-13 9-3,-23 44 0,-15 37 0,-3 32-11,14 10 5,28-6 8,38-18-10,11-33-5,19-18-20,8-18 13,24-6-1,24-4 10,4-9-8,0-8 10,-14-15-49,-13-41-50,-8-8 23,-4-11-70,-13-2-37,-21 18 178,-2 4 14,-4 16 92,-11 16-66,-9 11-16,-9 9-10,-2 22-15,-2 13 14,2 7-9,7 4 9,10-6-11,9-5-32,5-9 28,0-13 16,5-6 35,3-10 20,0-4 19,-1-2 28,4-11-12,1-17-81,0-11-9,-1-3-87,-3 1 21,-4 9 15,-1 8 36,-1 15 15,0 8 27,5 1-6,3 17-21,3 12-12,4 10 12,-4 7 2,1 0 7,-5-3-1,-2-5 32,0-5 13,3-7-35,-1-4 6,0-5-8,6-9 6,4-5-16,12-3 108,14-21-64,24-30-14,20-38-29,17-41-7,-4-11-35,-18 8-157,-27 38-105,-26 40 240,-17 26 57,-8 12 239,-3 5-21,1 2-74,-4 7-39,0 3-105,-14 39-55,-30 46 6,-27 51 43,-10 23 6,3 6 9,20-17-9,19-19 1,8-9 10,6-12 8,4-21 4,4-25-22,4-22-2,-2-10-22,-32 1-124,2-7-321,3-12-23</inkml:trace>
  <inkml:trace contextRef="#ctx0" brushRef="#br0" timeOffset="81582.9514">20644 10241 1380,'0'0'284,"82"-5"-165,-30 5-43,8 0-30,-2 0 17,-3 8-4,16-3-59,-12-1-201,-4-4-335</inkml:trace>
  <inkml:trace contextRef="#ctx0" brushRef="#br0" timeOffset="81849.2304">21611 9632 1989,'0'0'376,"17"-86"-3,-11 43-143,-3 4-100,-3 17-53,-9 19-77,-41 16-50,-44 57-53,-39 59 45,-12 35-1,15 18-23,35-11-7,36-29 4,18-13 48,20-13 29,9-28 8,8-23-1,4-26-1,0-13 1,0-6-28,-3-3-39,-23-11-159,1-6-429,1-6-312</inkml:trace>
  <inkml:trace contextRef="#ctx0" brushRef="#br0" timeOffset="82023.2122">20735 10212 2131,'0'0'360,"0"0"-101,0 0-146,0 0-90,0 0-23,0 0-12,107 7 0,-29 15-58,32 7-113,-14-5-120,-1-13-513</inkml:trace>
  <inkml:trace contextRef="#ctx0" brushRef="#br0" timeOffset="82433.8559">21112 9958 902,'0'0'82,"0"0"-82,0 0-1,-94-2-6,63 2-66,4 0-685</inkml:trace>
  <inkml:trace contextRef="#ctx0" brushRef="#br0" timeOffset="83291.41">21130 9861 933,'0'0'350,"0"0"-199,0 0-96,0 0 25,0 0-11,0 0 18,0 0 23,57-82 75,-48 50-40,-5-1-36,-4-2-32,0 0-77,-15 8-6,-17 7-4,-9 11-33,-16 9 9,-6 9 6,0 15 18,3 6 10,8 4 0,13 5-19,14 2 19,13 5 6,12 4-5,7 3 9,23 1-9,7-2 5,2-5-5,-1-8-1,-6-6-7,-12-8 6,-9-7 1,-11-2 0,-3-4-2,-38 0-13,-28 1 15,-4-7 0,0-3-1,8-3 0,19 0-1,-3-7-32,-7-3-104,15 4-163,19-5-316</inkml:trace>
  <inkml:trace contextRef="#ctx0" brushRef="#br0" timeOffset="83629.0017">21354 9924 1753,'0'0'218,"0"0"-26,-33-72-131,0 44-42,-10 5 14,-6 8-33,-7 9 0,-1 6-1,4 11-9,7 16-30,13 10-81,14 5-40,19 6 13,13 4 85,27 4 30,11-3 32,5-2 1,0-7 32,-10-8 40,-13-10 68,-12-11 26,-12-6-95,-9-8-8,0-1 57,-21-1-43,-16-11-52,-14-2-25,-7 1-26,-23 0-115,13 5-195,23-1-284</inkml:trace>
  <inkml:trace contextRef="#ctx0" brushRef="#br0" timeOffset="84426.7681">21433 9973 801,'0'0'269,"0"0"35,0 0-40,61-84 224,-45 59-256,1 5-51,-7 4-23,-3 6-89,-2 7-11,-2 3-52,0 17-6,-3 32-14,0 39 14,-25 29-6,-5 3-35,0-19-12,6-36-41,11-26-4,-4-14-40,-2-17-151,3-8-332,9-5-598</inkml:trace>
  <inkml:trace contextRef="#ctx0" brushRef="#br0" timeOffset="84587.1776">21665 9414 2271,'0'0'358,"0"0"-73,0 0-136,0 0-102,0 0-47,0 0-20,0 0-187,18 33-93,-25 9-598</inkml:trace>
  <inkml:trace contextRef="#ctx0" brushRef="#br0" timeOffset="84904.1709">22299 9617 2442,'0'0'299,"0"0"-69,30-92-114,-22 53-77,-8 5-39,0 4 0,-12 7-13,-16 18-14,-28 16-97,-36 59 7,-29 57 66,-1 33 26,20 19 13,42-2 12,40-14 1,20-5 6,4-15 8,15-24 10,-2-32-24,-2-29 13,-9-22 1,1-10-8,-4-6-6,-3-6-1,-13-12-102,-56-16-66,-1-15-151,6-14-454</inkml:trace>
  <inkml:trace contextRef="#ctx0" brushRef="#br0" timeOffset="85070.238">21866 10181 1879,'0'0'263,"0"0"-175,108-10-32,-62 3-29,-4 3 22,-6 0-42,9-3-7,-12 2-387,-2-4-566</inkml:trace>
  <inkml:trace contextRef="#ctx0" brushRef="#br0" timeOffset="85768.5447">22316 10057 1739,'0'0'562,"0"0"-291,0 0-59,0 0-61,0 0-70,0 0-78,0 0-3,42-14-59,-42 53 25,-2 14-15,-14 7-32,-4 3 27,-3 1-4,9-6 10,5-6-32,9-8-30,6-3-54,28-12-62,29-7 11,37-22 28,30-15 59,-6-23-17,-25-8 107,-36-1 31,-27 6 14,1-5 20,-1-7 101,-5 0 104,-8 3 107,-11 8-91,-10 6-123,-2 9-63,-2 7-19,-16 9-43,-12 11-18,-5 0-16,-8 28-5,0 13 16,2 11 17,5 19-5,7 16 4,14-8 7,7-8 0,8-14-8,7-14 8,16-1 19,10-1-6,14-7-3,22-10-9,0-13 15,3-11-4,-3-4 15,-19-29-3,1-28-24,-12-30-41,-14-17-23,-8 5-35,-12 27 50,-3 31 33,-1 24-8,1 4 24,1 4 9,3 5 64,5 8-31,10 0-42,11 16 0,7 10 2,4 9-1,-4 5 10,-6 6 11,-6 0 12,-5 4-1,-7 2-2,-5 0 6,-7 0 0,-3-2-26,-3-7-11,-18-3-12,-13-5-34,-35-10-89,4-6-397,19-19-587</inkml:trace>
  <inkml:trace contextRef="#ctx0" brushRef="#br0" timeOffset="85908.6288">23095 9919 2329,'0'0'119,"0"0"-119,0 0-1672</inkml:trace>
  <inkml:trace contextRef="#ctx0" brushRef="#br0" timeOffset="121172.0262">2196 13046 704,'0'0'105,"0"0"-59,0 0 37,-97-30-34,67 21-9,3 2 21,2-3 3,1 3 17,2 0 22,2 3-73,-4 1-21,-1 3-9,-5 0 0,-4 0 0,-6 3 0,-2 5-1,-3 5 1,-7 0-1,-1 0 0,3-1 1,-4 0-3,-2 0 3,2 0 0,-4-1 0,5-2 0,-3-1-2,4 1 2,1-3 2,4 2-2,0 3 1,5-3-1,2 2 0,3-2-3,1-1 3,9 0 2,0-2-2,5-3 1,-2 3-1,2-2 0,-2 0 0,3 1 0,-3 1 1,0 1-1,0 2 0,-1 4 0,-2 2 0,0 4-7,2-1 6,1 0 0,3 0 0,3 2 1,-1-2 0,5 0-16,-2 4 15,7-1-6,6-3-8,3 3-7,0 0-4,0-1 19,15 0 7,6-1 0,7 1-1,4-1 11,8-1-20,6-1 17,9-3-7,18-4 13,27-4-11,23-2 14,9-3-15,-5 0 22,-5 0-15,-4-5-1,9-9-1,10-3 18,8-5 26,1 2 5,0 1 12,-5 7-21,-7 3-15,-12 6-26,0 2-4,-1 0 7,1-2-8,7-4 0,6 3 0,11-5 0,7 1 0,14-3 0,7-1 1,4-1 6,-5 4 25,-9 4 12,-16 5-31,-14 0-9,-12 3-4,-7 7-2,-2 2 1,1-2-37,8-1 12,6-5 7,5-2 12,7-2-4,14-3 9,6-12 0,14-2-7,6-1 9,4-3 31,-5 4 29,-15 0-33,-12 5 3,-17-1-30,-12 0-3,-5 1 2,-3-1 0,0 1 1,3 3-1,5 0 1,4-1 3,2 0 3,0 0-12,-1 1 12,-1-1-14,-1 3 14,-1-1-13,3 0 5,3 2 2,2-2 0,4 1 9,-1 0-9,3-2-6,0 1 5,2 1 0,2-1 0,2 1 0,4-1 1,5-1 0,5 1 11,1-1-11,11-2-9,6 1 9,5 1 7,1 1 21,-4 5 11,-6 0-14,-10 3 6,-2 0-31,-6 0 18,-2 1-5,1 8-7,-3 2-6,5 3 27,-2 3 3,0 1-30,-2 2 9,-6 1 0,-5 2-2,-5 1-1,-3-1 11,0-1-17,-3-1 0,-5-2 0,-4 0 0,1 0-3,8 1 3,4 1 3,8 1-3,4 2 0,3 3 5,0 0-4,-1 1-1,-3 2-7,-1-4 0,-5 1 5,1 0 2,5-1 0,1 1 0,9-1 0,3 4 5,2-1-5,-3 1-8,-5 0 8,-6-3 0,-8-3-1,-2-5 1,-3-4 1,1-7 1,-1-5-2,-5-3-2,-1 0 1,-6 0 1,-7 0 0,0 0 1,-5 0-1,-3-2 1,-3-1-1,-2-3 0,-8 3 10,-17-3-10,-16 0 0,-11 1-11,-3-2 11,5 2 5,8-2-2,7-1-2,-3 1-1,-5 0-10,-3 1 9,-4-2 1,-8-1 5,0-4-3,-6-2-2,1-6 0,-3 0 0,3-4 2,-7-3 7,0 0 45,-5 0-2,-2 1-17,-3 2-20,-1-1-8,-5-1 5,-4 1-10,-8-5 29,-3-4-30,-20 1 9,-19-2-10,-14 0-20,-11 2-25,-8 2 19,2 3 2,0 0 14,4 5 3,1 1 0,4 2 7,-2 2 0,2 2-2,-3 1 2,-13 1-2,5 3-4,-2 3 5,-1-2-10,10 4-7,-5-3 15,3 1-19,4 1 6,0 0 0,-1 4 9,-2-1 1,-15 1-3,-16 1-1,-12 0-2,9 2-3,18 1 2,22 0-9,13 0-26,-22 2 23,-25 10-4,-28 0 8,-5 2-8,3-4 9,9-4 9,8-3 10,-5-2-13,-4 1 12,-8 1 1,-9-3-1,-7 4 1,-8-1 1,-5 0 11,-4-1-11,3 0 0,5 3-1,5 0-1,-1-1-5,-3 0 5,-5-2 2,-10 3 0,-7-1 6,-13 0-6,-13 4-2,-20-2 2,-20 2 6,-16-5-5,-9 0-1,-1-3 0,11 0-18,7-5-29,11-7 36,7-3 11,7-4 0,9-3 0,9 0 0,8-3 9,10 0 23,7-1 10,6-4-9,7 1-7,3-7 28,1-2-29,-2 0-8,-3 2 14,-5 6 21,-3 7 0,1 7-51,0 5 0,-1 4 1,-6 5-1,-10 2 9,-5 0-10,-1 3 0,4 6 0,13-2-1,4 0 1,0 1 5,0 3 29,-9 1 7,-6 3-32,-9-2 0,-9 3 1,-15-3 6,-4-4-4,-9 2-6,-2-2 9,2 1-6,-2 0-9,-2-3 1,7-5-1,7-2 9,18 0-9,24 0-2,25 4 0,16 11-11,15-1-73,37-2-296,23-12-455</inkml:trace>
  <inkml:trace contextRef="#ctx0" brushRef="#br0" timeOffset="122289.6103">21544 13196 712,'0'0'43,"0"0"-20,0 0 8,0 0 15,0 0 19,0 0-41,-80 17-16,74-15 6,2-2-13,2 0 110,1 0 41,1 0-52,-2 0-4,2 0 9,0 0-47,0 0-32,0 0-26,0 2-23,0 0-44,-1 1 22,-3 2-18,-1 2 40,-1-2 8,-3 2 14,-3 1 0,-6-1-16,-7 3-31,-5-1-78,-1 1-19,1-5 57,3-3 22,0-2 43,0 0 22,-1 0-3,1 0 4,5-4 17,5-1 48,5 2 68,8 1 52,2-1 8,2 3-65,0 0-35,0 0-42,5 0-1,17 0-24,12 3-26,29 8-7,25 3 5,27 3-11,6-1-15,-10-2-1,-8-3-32,-26-2 21,-22-4-53,-19-5-172</inkml:trace>
  <inkml:trace contextRef="#ctx0" brushRef="#br0" timeOffset="122438.1224">21354 13355 1260,'0'0'315,"0"0"-115,0 0-108,0 0-41,117 22 20,-29 7-71,-10 0-104,-3-11-226</inkml:trace>
  <inkml:trace contextRef="#ctx0" brushRef="#br0" timeOffset="123774.878">20676 15629 1332,'0'0'170,"0"0"-127,0 0-31,0 0-11,0 0 35,0 0 66,39-46-49,-4 37 12,23 0-9,28 0-34,26 5-15,13 2-7,-8 2 0,-29 0-59,-37 0-11,-29 0-86,-22-8-485</inkml:trace>
  <inkml:trace contextRef="#ctx0" brushRef="#br0" timeOffset="123910.7127">20781 15708 1521,'119'14'245,"24"13"-160,-7 4-32,-27-4-53,-15-11-236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53:08.547"/>
    </inkml:context>
    <inkml:brush xml:id="br0">
      <inkml:brushProperty name="width" value="0.05292" units="cm"/>
      <inkml:brushProperty name="height" value="0.05292" units="cm"/>
      <inkml:brushProperty name="color" value="#FF0000"/>
    </inkml:brush>
  </inkml:definitions>
  <inkml:trace contextRef="#ctx0" brushRef="#br0">10309 8483 355,'222'-19'100,"23"-6"29,-38 1-111,-1-1-17,-5-1 9,-1-3 0,1 4 9,-2 4-10,3-1-9,-48 8-20,-21 1-69</inkml:trace>
  <inkml:trace contextRef="#ctx0" brushRef="#br0" timeOffset="394.9421">14983 8098 535,'145'-11'127,"11"-2"-97,-30 2-21,1-3-8,-3-3 12,7 3 9,6-1 0,6 6 21,12 4-1,12 5-41,3 0 8,5 0-18,-4 6 6,-2 5-11,0 1-3,5 2 9,1 4 7,0-1-8,0 1 14,-2 1-13,2-1 3,-3-1 3,4-3-9,-4-4 11,-3-2-1,-11-5 1,-14-3-1,-15 0 1,-18-14-1,-24 0 1,-21-1 13,-20 2 17,-1 2-10,4-1-11,6-1 20,2-1-18,-10 4-6,-11 5-5,-16 3-2,-10 2-15,-10 0-116</inkml:trace>
  <inkml:trace contextRef="#ctx0" brushRef="#br0" timeOffset="15530.2538">13799 7248 152,'0'0'222,"0"0"-153,0 0 6,0 0-37,61-88-15,-46 71 42,-5 0-48,-1 3-16,-4 1 32,-5 3-8,0 2-5,0 1-19,0 1-1,-2 2 6,-2-1-6,1 3-1,-2 2-10,1 0 3,-2 0-10,0 0-3,1 0 10,5 0 10,0 0-9,0 0-3,0 0-20,0 2 4,0 1 13,7-1 16,0 1 6,2-2 32,0 1-7,4 0-19,2 3-11,3-1 1,2 4-2,3 3 1,3 6-1,4 6 0,1 8 1,2 5 10,1 7-10,0 2-1,-2 2-1,5 1 1,-4-2-9,1 4 8,0 0 0,4 4-1,2 1 2,0-1 0,1-1 13,1-1-13,0-3 1,3-2-1,4-2-12,2-4 12,0-2 2,3-1-2,-2-3-1,-6-1 1,-1-3-1,-9-4 1,-8-3 0,-6-6 16,-10-3-16,-4-5-39,-7-5-45</inkml:trace>
  <inkml:trace contextRef="#ctx0" brushRef="#br0" timeOffset="16172.0771">14889 7072 570,'0'0'71,"0"0"-41,0 0 12,0 0-2,0 0-15,0 0-14,0 0-11,-4-49 0,4 49-7,-2 0 7,-2 8-11,-2 8 9,-3 8 1,-6 9 1,-6 9 0,-6 8 2,-7 6 5,-8 0-14,-19 16 7,-23 18 0,-23 22-1,-10 13 0,10-1 0,12-6 0,19-17 1,12-7 2,12-17 8,14-18-19,10-17 9,3-8 0,-1 2 9,-2-3-9,-1 0-11,9-10 11,3-7 0,4-2-12,-5-7-5,4-1-9,2-6-79</inkml:trace>
  <inkml:trace contextRef="#ctx0" brushRef="#br0" timeOffset="18721.1818">8077 8299 459,'0'0'147,"0"0"-92,0 0-54,0 0-1,0 0 1,0 0 14,57-42 2,-41 35 2,2 0-11,0 2-8,4 0-1,3 4 1,2 0 1,5 1-1,1 0-7,4 0 7,2 0 9,4 0-9,5 0-19,4 0-10,6 0-8,6 0-21,18-2-10,18-3 8,20-4-17,8 1 77,-6 0 65,-8 0-5,-16 3-21,-4 1-7,-1 0 3,-4 0 6,-1 0-28,3-1 2,-3 0 1,-1 1 8,3-1-12,-2 5 1,3 0-9,-1 0-3,-1 3-2,1 6-11,-6 1-10,-1-1-25,-22-1-38,-10-2-52</inkml:trace>
  <inkml:trace contextRef="#ctx0" brushRef="#br0" timeOffset="19073.051">11517 8151 487,'0'0'152,"0"0"-100,0 0-23,0 0-8,0 0 1,0 0 86,0 0-27,0-44-9,0 39-18,0 3-32,0 2-22,0-2-34,1 2-4,1 0 27,-1 0 2,1 0-18,-2 0-17,0 0 20,0 0 8,0 0 9,0 0 6,0 0 0,0 0-46,0 0-6,1 0 24,0 0 29,3 0 0,-3 0-12,1 0-1,-2 0-6,0 0-117,0 0-255</inkml:trace>
  <inkml:trace contextRef="#ctx0" brushRef="#br0" timeOffset="22617.2906">8923 8442 426,'0'0'189,"0"0"-131,0 0-18,0 0-11,0 0-29,0 0-8,0-14-203</inkml:trace>
  <inkml:trace contextRef="#ctx0" brushRef="#br0" timeOffset="38327.6985">4900 8358 393,'0'0'100,"0"0"89,0 0-85,0 0-47,0 0 29,0 0 16,63-44-74,-44 30-21,4-1-6,2-1 35,5 4-18,9 12-18,-5 0-6,-12 3-183</inkml:trace>
  <inkml:trace contextRef="#ctx0" brushRef="#br0" timeOffset="48058.523">8402 6817 719,'0'0'122,"0"0"-122,0 0-13,-15-89 13,11 60 5,-2 0 63,5-3 7,1-2 18,0 3 1,0 0 17,1 2-3,8 5-39,0 6 33,5 4-42,5 7-43,8 7-17,8 0-29,8 9-7,5 10 14,3 6 0,-3 1-7,1 4-2,2 1 10,-5 3 5,0-1-29,-4 1-37,-6 2-19,-3 4-48,-11-8-4,-3-13-178</inkml:trace>
  <inkml:trace contextRef="#ctx0" brushRef="#br0" timeOffset="48259.9643">9101 6432 1166,'0'0'87,"0"0"-24,0 0 13,0 0-69,0 0-7,-118-35-28,74 66 28,-3 11 3,-1 8-3,-7 8-19,-13 13-53,-20 22-11,17-14-45,7-14-73</inkml:trace>
  <inkml:trace contextRef="#ctx0" brushRef="#br0" timeOffset="48537.1363">9526 6551 1083,'0'0'247,"0"0"-154,0 0-93,114 27-20,-60-10 4,1 5 0,1-3 14,-1 2-4,-6 1 5,-6 2-114,-6 5-21,-14-4-59,-8-8-90</inkml:trace>
  <inkml:trace contextRef="#ctx0" brushRef="#br0" timeOffset="48727.0232">9919 6481 1302,'0'0'188,"0"0"-45,0 0-92,0 0-51,0 0-140,0 0 89,0 0 34,-112 114 8,69-63-65,-19 21-68,8-13-16,10-14-126</inkml:trace>
  <inkml:trace contextRef="#ctx0" brushRef="#br0" timeOffset="48975.7565">10475 6442 1099,'0'0'341,"0"0"-264,102-6-77,-68 15-5,-5 18-35,-4 7 6,0 5 7,1 1-10,2 4-8,4 1 9,17 13-58,-9-11-75,-2-12-228</inkml:trace>
  <inkml:trace contextRef="#ctx0" brushRef="#br0" timeOffset="49146.1225">10898 6537 1320,'0'0'141,"0"0"-20,0 0-60,0 0-61,-85-9-2,1 80-5,-54 53 0,-33 28-2,25-21-91,30-30-199</inkml:trace>
  <inkml:trace contextRef="#ctx0" brushRef="#br0" timeOffset="90288.3622">5950 7850 409,'0'0'83,"0"0"-60,0 0 43,0 0-34,0 0-15,0 0-10,-95-43 2,63 36 16,-2 4-23,-5 1 14,-1 0-16,-2 1 0,3 1 0,2 0 19,-1 0 17,0 0-36,4 0 8,-2 0 23,5 3-20,-2 4-11,2 4 0,1 0-1,0 4 0,0-1 1,5 3 0,-2 2 0,2-1 0,1 6 0,1-1 1,-1 6-1,4 3-12,1 6 12,5 4 0,9-1-1,5 5 0,11-2 0,23 0 1,24 3 0,30 1 26,29-6-20,9-10 14,0-15 9,-16-15-18,-27-2 5,-18-1 6,-19-11-5,-9-3-10,1-8-2,0-6 3,1-11-3,-9-2 6,-7-4 14,-6-1-19,-6 0 10,-10-2 15,-1-1-31,-12-1 0,-7-2 8,-5 2-8,-3 5 1,-3 4 2,-2 10-3,-31 7-49,9 9-74,-1 4-21</inkml:trace>
  <inkml:trace contextRef="#ctx0" brushRef="#br0" timeOffset="91566.9152">7251 8481 459,'0'0'89,"0"0"-64,0 0-5,0 0-20,-84 0 2,69-2 0,5 0-1,0-3 0,-1 0 48,2 2-40,3 0-9</inkml:trace>
  <inkml:trace contextRef="#ctx0" brushRef="#br0" timeOffset="93096.6975">6471 8456 496,'0'0'57,"0"0"25,0 0-50,0 0 27,0 0-17,0 0 14,0 0-11,-11-28-22,11 28-22,0 0-1,5 5 0,10 10 0,0 5 0,9 1-3,3 1 3,7 1 0,2 0-11,10-1 11,4 2 1,6-4-1,5 3 0,15-3 0,-4-1 0,3-6 0,0-4-17,-9-6 15,5-1 1,-6-2-12,-3 0 12,-4-2 1,-3-6-1,-1-1 1,3-2 9,1-2-9,3 1 2,3-3-2,14-4 6,16-6-6,16-6 0,8-3 1,-9 4 8,-20 6 7,-24 7-2,-13 6-5,-3-1-8,8-2 13,11-3-7,20-6-7,14-7 0,12-5 1,6 1-1,-8 2 1,-8 6-1,-5 5 6,-1 0 2,1-2-7,0 3-1,-2 1 1,-1-1-2,-2 4-2,4 3 3,2 1 1,-3-1 19,-1 2-18,-5 3-1,1 2-1,-3 4 1,-15 2 0,-13 0 25,-12 12-13,-7 4-7,10 11-6,5 2 9,8 10-8,-2 3-1,-2-1 3,-3-1-3,0-3 0,-1-5 0,-1-4 17,1-5 7,3-6-14,3-4 37,5-8-1,5-5-11,3 0-6,1-2-12,-1-12-11,-4-2-6,3-5 1,10-8-1,15-10 15,18-7-15,6-4-1,-6 4-7,-12 9-6,-9 11 7,8 2 6,6 7 0,7 2-8,8 5 9,7 3 0,2 5-1,-1 2 1,-4 5 7,-5 13-7,0 4 1,5 5-13,3-2 12,7-1 0,2 0 0,8-1 0,6-1 0,6-2 0,5 1 1,7 2 3,7 1 3,7 3-6,5 3 15,6 1 3,2-1-16,1-4 17,4-4-10,7-4-9,5-3 14,16-4 8,8-1 21,8-3-2,11-2-16,12-2-25,12-3 8,13 0-9,13-5-8,3-12 7,0-10-25,-3-7-35,-15-13-32,-28-8-13,-35-3 6,-36 0 28,-39 5 42,-42 11 21,-38 9 9,-29 10 10,-19 0 50,-9-2 37,-5-2 41,-10-1-61,-6 4-19,-24 6-58,-17 4-14,-42 9-78,7 2-92,9-3-145</inkml:trace>
  <inkml:trace contextRef="#ctx0" brushRef="#br0" timeOffset="94851.0487">20821 8485 603,'0'0'8,"0"0"-8,0 0 135,0 0-75,0 0-28,81 4-13,-61-3 1,0 1 13,4 1-10,4 1-14,5 1 1,6 5-8,8-1-2,10 2 1,24 3 1,26-1-2,33-2 1,12-2 48,4-6 3,-3-3 23,-8-8 9,1-15-19,2-16-25,-13-22 42,-19-23 20,-24-19-13,-25-12-15,-22 0-27,-18-1 20,-17-1-34,-10-1-31,-16-2-2,-10 9-17,1 4-8,4 8 4,3 16 14,3 17 6,2 21-35,-1 9 9,-2 0-2,-1 1-6,0 0 15,1 15 17,3 11-7,-2 9-102,-7 2-42,-3 17 61,-5 6 54,2 10-16,3 1-21,8 6 42,0 5-8,5 1 35,2 3 6,1-3-1,3-5 1,0-6-48,1-11 5,4-10 5,1-8 26,0-7 13,0-1 171,3-7-71,9-14-64,0-7 4,4-9 17,-2-5-25,-1-2 20,-2 2-36,-5 5 3,1 7-8,-3 8 5,0 5 7,-3 8 14,-1 6 8,0 3-45,0 3-69,-9 13 36,-7 8 20,-3 4 12,2 2 0,2 1-20,3-6-11,6-6-11,0-7 33,6-7 10,0-5 6,9-2 123,12-18-55,15-9-48,6-9-13,4-5-11,2-1 34,-2-1-5,-6 7-15,-1 5 7,-4 8-4,-2 7-6,-3 7-11,0 8-2,1 3-8,2 8-5,4 15-19,4 10 23,2 8-17,-3 5-9,-1 5-8,-6 4 5,-6 1-10,-9-5 18,-15-5-31,-5-6-41,-47-8-28,-43-6-36,-50-8 120,8-5 31,17-11-61</inkml:trace>
  <inkml:trace contextRef="#ctx0" brushRef="#br0" timeOffset="97999.2052">7707 2788 416,'0'0'279,"0"0"-167,32-82-19,-20 36 9,-2-9-19,-4-6-41,-3-4-5,-3 0 43,0 2-32,-4 3-12,-11 7 0,0 9-10,-3 9 16,-5 11-23,-5 15-9,-2 9-10,-19 34-11,-15 38-14,-5 32 25,2 13 3,21 1-3,19-12-22,20-19 21,7-18-15,0-21-52,3-20 33,10-15 0,5-4 35,16-9 1,12 0 21,20-36 17,16-32-17,15-24-6,-9 0-3,-19 16 9,-19 24-21,-17 18-2,0 3 7,0 1 1,-3 4 25,-11 12 11,-4 14-32,0 0-11,-3 12-11,2 16-9,0 7 19,-2 8-17,0 6 18,-3 3 0,-2 4-13,7 18-34,-5-15-67,0-17-103</inkml:trace>
  <inkml:trace contextRef="#ctx0" brushRef="#br0" timeOffset="98324.1979">8295 2274 1154,'0'0'226,"0"0"-124,0 0-21,0 0-81,0 0-49,0 0 27,0 0 12,52 93 10,-26-26-1,0-3 1,1 3 0,0-3 0,-3-16 0,-3-1-9,1-16 2,-1-17-12,-3-14 19,7-27 23,8-41 6,9-30 5,1-11-17,-5 12-5,-9 25 11,-9 29-13,-4 10-10,-1 4 0,-1 6-18,0 16-9,-7 7-278,-3 0-182</inkml:trace>
  <inkml:trace contextRef="#ctx0" brushRef="#br0" timeOffset="99238.4144">9029 2389 849,'0'0'320,"0"0"-102,0 0-103,0 0-83,0 0-32,0 0-17,0 0 5,-6 67 5,-4-25 6,0 5 1,6 3 0,4-4-1,0-7-14,0-9 14,15-13-25,6-14 26,6-4 0,2-27 1,3-15 12,-2-12-4,-5-18-9,-10 5 1,-6 2-1,-9 2 1,-2 20 0,-16 2 12,-8 14 5,-4 17-18,-8 11-10,-5 18 9,-6 31 1,1 32 0,17 28 0,25 11-16,25-5 14,29-25-14,36-23 16,19-21 9,18-24-9,30-15 1,7-17 1,11-34-2,6-23-3,-10-14 3,-22-8 10,-34-3 2,-37 0-4,-33 5-7,-23 15 1,-13 16 12,-3 16-13,-18 11-1,-13 3-12,-16 3 12,-25 11 6,-22 14-6,4 28 0,-8 31-17,14 26 11,33 5-1,10-2 7,29-21 0,12-27-11,10-9-3,17 1-8,12-1 3,11-5 19,9-14 9,5-13-8,2-1 5,-4-21-6,-8-8 28,-8-7-12,-10-2-2,-10 2 11,-4 0-6,-6 6-18,-6 8 0,-1 7 0,-4 9-1,-3 6 0,3 0-103,0 6 43,4 8 40,4 3 10,2 1 9,3 0-1,4-1-17,1-4 19,5-5 8,0-1-7,1-4 41,-3-1-21,-3-1-20,-8-1 9,-3 2-9,-6-2 14,-3 0 41,-2 0 18,1-5-18,-1-5-23,-1 0-33,0-1 15,0 2-15,-7 7-1,-34 2-145,1 14-116,1-3-64</inkml:trace>
  <inkml:trace contextRef="#ctx0" brushRef="#br0" timeOffset="100486.0099">9990 2931 576,'0'0'663,"0"0"-465,0 0-89,44-95-36,-13 45-18,5-9 47,0-3-7,0-1 30,-4 3-58,0 4-54,-2 4-11,-2 2-1,2 2 13,0 0-14,-3 6-16,1 6 15,-3 7-26,1 12 3,2 8-23,4 9 4,6 7 1,4 15 1,-3 13-28,-8 10 46,-10 23-3,-18 26 26,-6 22-27,-17 0 17,1-22 10,12-28-1,7-32 0,0-12 0,9-2-12,13-5 11,26-7-8,34-8 10,41-28 17,19-22-11,3-13-4,-15-9 8,-38 12-9,-22 9-1,-26 10-29,-15 1-36,-2-8-4,-6-3 10,-10-2 47,-11 4 12,-17 11 0,-20 11-1,-17 11 0,-10 11-10,-6 5 3,-2 16-13,2 14 12,7 12 8,10 8 1,13 3-12,12 3-7,18-2 11,10-2 2,9-7-26,22-5 26,16-7 6,9-11 0,10-11 2,3-11-2,-2-2 20,-7-20-9,-10-9 4,-11-6 7,-12-2 17,-8-5-6,-7 3-14,-6 6-18,-3 7 0,-2 9-1,-1 9-1,0 8 1,3 2-6,0 4-94,5 12 64,6 6 0,8 1 36,9 2-12,11-4 22,23-6-10,25-11 19,28-4 26,18-21 23,-5-11-37,-25-2 1,-33 5-16,-21-1 27,-13-1 11,1-10 6,0-12 17,-4-7-39,-14-1-26,-15 3 1,-7 10-6,-18 11-14,-17 13-6,-10 15-27,-11 9-30,-4 11 22,-4 20 40,3 13-1,3 10-3,7 7 1,11 6 3,10 1 8,11 4-31,16-3 11,3-1-21,20-4-2,15-1 41,7-6-12,8-3 14,5-5 0,2-3 0,-4 0 0,-4-3 0,-10 3-7,-13 3 1,-10 8 4,-16 14-13,0-5 9,-22 2 5,-12-2-11,-5-15 22,-7 0-10,-3-14 6,1-10 10,-1-18 51,0-9 39,5-1-7,7-27 94,7-13-52,16-23-50,14-29 11,28-24-58,25-6-42,13-5-2,5 10 0,-5 15-91,1 4-224,-16 33-35,-6 15-221</inkml:trace>
  <inkml:trace contextRef="#ctx0" brushRef="#br0" timeOffset="100853.693">12792 2372 618,'0'0'300,"0"0"-234,0 0-53,0 0-13,-22 95 6,17-56-6,0 3 29,4 3-5,1 3 11,0-1 1,9-3 3,12-7 18,7-10-2,8-15 45,5-12 16,5-15 3,5-31-69,-1-26-8,-12-19-19,-16 3-5,-15 18-18,-7 24-16,-4 21-14,-14 2 29,-8 7-4,-8 7 5,-7 9-2,-4 17-12,-7 29-2,1 29 0,14 24-9,24 8 23,13-15-11,20-27 12,16-27-22,26-6 23,34-1 8,44-12-8,-12-6-90,-16-16-1360</inkml:trace>
  <inkml:trace contextRef="#ctx0" brushRef="#br0" timeOffset="101583.2484">14097 1914 1132,'0'0'202,"0"0"-82,102-91-46,-71 60-45,-9 11-1,-8 8 13,-4 12-1,-5 0-40,0 22-17,-1 31 5,-4 32 4,0 35 6,-8 11 2,-1-2-1,8-16 2,2-21-13,19-18 21,2-16-9,2-20 1,-1-11 0,9-8 0,7-8 9,10-11-9,6-14 8,16-36 1,-5-4-10,2-11 0,-6 2-16,-14 14 3,-5 1 7,-10 15 6,-12 13 0,-9 14 7,-2 6-7,-2 15-35,1 16 23,1 12 12,1 5 2,4 7-2,-1-4-3,1-4-1,1-10 4,0-12 0,2-11 0,-2-14 0,-1-2 10,-3-25 3,-8-16 2,-4-10-5,-7-9 6,-14-2-15,-8 3 37,0 7 91,-1 9 29,-2 15-104,3 13-43,-3 14-11,-1 3-46,4 22-136,14 32-19,9-5-37,10-10-85</inkml:trace>
  <inkml:trace contextRef="#ctx0" brushRef="#br0" timeOffset="101948.1687">15824 2288 1232,'0'0'149,"0"0"24,-3-107-52,-19 72-38,-9 10-82,-8 10 5,-12 11-6,-2 4 0,-2 14-15,4 13 9,9 9-14,14 6-15,20 6-37,10 0 11,31 2 26,31 2 3,27-4 6,4-10 25,-13-12-8,-16-10 5,-27-11 4,-9 2 27,-11-4 2,-19 2-21,-28 1 8,-56 9 14,-39 11 55,-13 3-26,22-1-35,38-5-19,40-8-5,18-1 0,18-2-92,66-12-97,12 0 64,29-17-718</inkml:trace>
  <inkml:trace contextRef="#ctx0" brushRef="#br0" timeOffset="102265.0758">16902 2305 1390,'0'0'161,"0"0"-8,-106-83-83,46 55-31,-6 13-33,-1 10 3,3 5-9,7 14-1,14 15-11,13 8-14,20 5-33,10 7-44,45 9 63,36 10 26,6-8-18,-6-7-26,-12-10 30,-22-10 28,-1 4 0,-6 1 0,-16-6-9,-19-5 8,-5-5 0,-29 0 1,-27 2 53,-5-6-18,-11 0-19,1-2-13,17-6-3,8-6-13,23-4-221,23-2-526</inkml:trace>
  <inkml:trace contextRef="#ctx0" brushRef="#br0" timeOffset="102440.8771">18133 1898 1567,'0'0'0,"0"0"-43,0 0 28,0 0-123,0 0-151,0 0 50</inkml:trace>
  <inkml:trace contextRef="#ctx0" brushRef="#br0" timeOffset="102804.9044">18649 2256 1332,'0'0'247,"104"-101"-49,-87 67-27,-11 0-36,-6-2-101,-6-3-20,-31 10 4,-28 10-18,-28 19-12,-19 26 6,-3 41-20,15 28 25,20 22-21,20 16-13,5 33 19,5 16-10,7 9 4,12-9 0,16-25 22,11-27 0,4-31 6,10-33-6,-1-26 5,-3-17-13,-3-4 5,-3-9 3,0-10 44,-31-36-44,-3-14-240,7-19-510</inkml:trace>
  <inkml:trace contextRef="#ctx0" brushRef="#br0" timeOffset="102981.1391">18178 2522 1450,'0'0'301,"0"0"-212,134-2-77,-41 2-12,-7 10-10,-11 5 8,-14 9-5,-10 6-168,-9-3-159,4-13-423</inkml:trace>
  <inkml:trace contextRef="#ctx0" brushRef="#br0" timeOffset="103346.6771">18909 2582 1245,'0'0'365,"0"0"7,0 0-126,0 0-110,0 0-99,0 0-30,0 0-7,66 44-1,-48 0-8,-2 5 3,-6 1 6,-2-3-13,-3-7 13,2-8-34,-3-11-42,1-6 2,-1-11 24,4-4 50,2-16 9,10-30-9,10-27-8,2-2-42,4 5 30,-2 12 3,-1 22 11,0 4 6,-2 6 5,-4 19 7,-7 7-12,2 25-37,0 16 21,-1 9 16,-3 5-1,-3 4-7,-5-2 8,-4-6-3,-3 0 3,-4 8 0,-14-15-158,3-16-233</inkml:trace>
  <inkml:trace contextRef="#ctx0" brushRef="#br0" timeOffset="103534.8519">18915 3239 618,'0'0'579,"0"0"-507,0 0-66,0 0-6,0 0 28,122 73 9,-68-57-18,37 11-19,-12-8-50,-3-4-254</inkml:trace>
  <inkml:trace contextRef="#ctx0" brushRef="#br0" timeOffset="103664.5021">19743 3403 692,'0'0'553,"0"0"-280,119-41 24,-77 20 14,-9 3-85,-9 2-91,-11 5-16,-8 4-25,-5 7-94,-30 7-112,-29 13-158,3-1-226,18-19-510</inkml:trace>
  <inkml:trace contextRef="#ctx0" brushRef="#br0" timeOffset="104401.1011">20610 2506 863,'0'0'169,"0"0"117,0 0-55,0 0-1,0 0-19,0 0-82,0 0-37,61-61-88,-18 71-4,10 19-12,12 26 3,5 25-22,0 25 23,-12-4-4,-15-17-12,-11-23 9,-6-19 4,6-1-10,7 0 5,1-5-28,0-17 16,-4-19 28,-3-7 28,0-31 1,2-27-4,3-36-17,0-32 31,-3-9-25,-10 23 12,-7 39-19,-9 39 11,0 18-11,-2 7-7,1 14-6,-2 2-371,6 56 72,-5 1 11,11-5-62</inkml:trace>
  <inkml:trace contextRef="#ctx0" brushRef="#br0" timeOffset="105612.8636">22414 3038 1046,'0'0'378,"0"0"-96,24-109-106,-24 61-115,0 3-49,-13 5-6,-12 13 8,-11 10-14,-10 17-14,-10 14-43,-7 20 16,-1 15 10,5 7 11,5-3-34,14-2 26,11-4 21,12-7-38,17-6 13,3-10-5,24-9 21,17-9 16,8-6 0,8-6 1,1-15 0,-1-7 6,-6-5-2,-4 1-4,-10 0 0,-7 6 25,-10 6-9,-8 8 10,-7 9 15,-3 3-42,-1 5-41,2 17 15,4 7 16,4 3 9,3 2 0,4-8-1,2-8 2,6-9 0,4-9 5,4-13 40,3-21 15,4-23 0,2-39 19,-6-39 22,-7-19-68,-11 1 38,-10 14-28,-9 30-23,-3 25-6,0 25 3,0 25-17,0 15-5,-1 5 5,-4 13 0,-1 1-69,-6 44-179,0 42 175,-3 48 44,-1 30 11,-3 12 12,3-16 6,5-29 0,6-24 0,5-35 0,0-19-1,6-18 0,4-14 0,1-1-1,7-5 2,4-6 24,8-9 131,9 0-62,3-17-51,3-8-13,2-3-20,1-5 3,-3-2-5,-1 1-1,-3 2-3,-2 6-3,-4 2-1,-5 9-18,-4 5-17,-9 4 11,-5 5 24,-3 1-20,0 0-4,-1 1 13,-1 8 11,1 2-23,-1 0 9,-3-2 4,-1-1 9,0-1 1,-1-5 0,-2 0 0,1-1 1,-1-1 6,0 0 9,0 0 13,0 0-2,0 0-17,4 1-9,-1 5-24,2 2-15,3 9 23,1 6 10,1 7-7,2 6 4,-1 3 7,3 0 1,3-1-10,7-6 11,7-6 6,21-9 33,29-10 78,28-7-30,8-19-22,-16-10-3,-26 0-55,-30 3 10,-6-6-9,3-8 1,-2-10-1,-1-9 15,-12 1-6,-11 6-16,-8 10 1,-8 10-1,0 16-1,-11 14-12,-13 4-45,-7 25-6,-6 14 40,2 10 10,3 9-1,15 4 7,11-1-2,6-1-1,14-2-2,16-3 2,10 7-4,-3-15-290,-4-20-563</inkml:trace>
  <inkml:trace contextRef="#ctx0" brushRef="#br0" timeOffset="106601.6615">14321 4325 563,'0'0'210,"0"0"-119,76-107 109,-55 59-97,-6-4-22,-14 4-17,-1 1 27,-20 8-30,-15 11-17,-10 17-29,-11 11-15,-7 30-1,-11 26 0,2 25 1,14-4 0,17-4 0,19-13 9,19-16-1,3 1 0,0-3-1,15-11-7,6-12-6,3-13 6,2-6 51,7-17 67,5-16-2,9-26-80,6-20-28,9-25-2,5-6 4,-12 17-10,-4 25-68,-13 28 15,3 14 24,9 2 28,9 9-26,10 9 27,-5 9-15,-3 29 2,-10 16 4,-2 23 9,-10 19 5,-9 16 10,-11 1-7,-13-20 1,-4-25 3,-2-28-5,3-12 2,1-2-9,2-4 0,0-8 2,1-8 31,4-16 341,10-31-214,9-26-128,11-33-10,7-13-22,-2-2 0,0 12-1,-11 31 0,-7 22 1,-9 24 0,-3 19-1,1 9-15,3 4-11,7 40-124,-8 49-144,-7-6-58,-2-8-216</inkml:trace>
  <inkml:trace contextRef="#ctx0" brushRef="#br0" timeOffset="107266.1271">15490 4306 1190,'0'0'367,"0"0"-13,0 0-152,0 0-83,0 0-18,0 0-52,0 0-49,9-57-33,-7 83 2,-2 12 21,0 4-8,0 1-12,-3-4-8,-2-6-8,2-11 0,3-10 5,0-12-18,3 0 59,14-24 40,11-14-31,9-21-9,-4-1-2,-6-5 2,-8 2 33,-9 14-27,-3 5 3,-4 13 4,-3 12-13,0 15 23,-13 4-23,-9 22-30,-6 15-8,-5 24 38,0 24-7,9-5-1,10-5-3,14-15 9,3-17 2,21-1-6,10-2 0,11-15 6,10-12-12,16-13 12,0-7 6,1-24 16,-1-12-21,-12-20 21,1-29 0,-17-18-10,-13 10-9,-17 22-2,-8 33 7,-5 25 5,0 3-11,0 5-2,2 8-8,2 4-11,7 19-58,8 12 31,14 13 22,11 6 1,10 4 20,6 2-9,-3-3 1,-10-2 9,-11-4-2,-12-7-5,-9-5 18,-7-4-7,-3-6-1,-5-3 4,0-3 4,0-1 1,0 1-10,0-5-234,0-14-258</inkml:trace>
  <inkml:trace contextRef="#ctx0" brushRef="#br0" timeOffset="107501.0726">17431 3962 1443,'0'0'544,"0"0"-238,0 0-217,0 0-89,0 0-15,31 83-5,-17 1 13,5 25 7,1 10 16,-3-3-9,-3-12-7,-5-27-12,-3-16-72,0-1-67,-4-21-158,2-10-234</inkml:trace>
  <inkml:trace contextRef="#ctx0" brushRef="#br0" timeOffset="107678.1661">17340 4484 1045,'0'0'517,"0"0"-24,-2-95-262,7 67-136,10 13-43,13 8-52,29 7-3,6 3 3,12 18-7,6 7-76,23 8-217,-13-7-286,-8-10-220</inkml:trace>
  <inkml:trace contextRef="#ctx0" brushRef="#br0" timeOffset="108337.1953">18287 4590 816,'0'0'964,"0"0"-639,0 0-136,0 0-127,0 0-26,0 0 14,0 0-8,-6-34 7,-1 20-43,2-2-6,-1 1 1,5-1-1,-1-4 0,2-1-6,0-2-3,11-3-9,8 2-10,3 3-26,1 3 22,2 8 18,1 6 1,-3 4 0,0 0 5,-3 17-20,2 6 22,-3 12-1,0 4-2,-1 6-9,1 2 18,3-1-9,4-2 5,9-6 4,11-9 5,21-7-4,27-15 30,25-7-20,8-21-1,-8-15-9,-26 1 5,-34 0 15,-14 5-12,-14-2-7,2-10-2,-1-4 0,-7 0 0,-11 6 11,-14 13-10,-2 10-1,-26 10 0,-14 7-74,-16 10 37,-4 16-3,-2 10-1,5 7-27,3-1 2,11 1-14,10-6 15,11-4 42,14-9-39,10-6-33,0-6 30,19-7 54,9-3 11,5-2 20,0 0 34,-2-9 96,-4 1-41,-6 1-26,-3 3 9,-4 4-22,-1 0-70,0 2-8,4 12-33,0 4 41,4 2 0,5 5 1,2 0-2,4 1 1,17 3-32,-9-8-225,-1-13-420</inkml:trace>
  <inkml:trace contextRef="#ctx0" brushRef="#br0" timeOffset="108517.9922">19876 4550 1273,'0'0'515,"0"0"-151,0 0-135,0 0-136,0 0-93,0 0-15,0 0 14,31 56 1,-31-13-18,0 3-55,-9 8-110,-3-12-178,3-17-227</inkml:trace>
  <inkml:trace contextRef="#ctx0" brushRef="#br0" timeOffset="108695.0516">19817 4289 1283,'0'0'163,"11"-79"77,1 44 36,-2 6-120,-2 13-83,-4 15-73,-4 1-28,0 42-303,0-1 39,0-6-352</inkml:trace>
  <inkml:trace contextRef="#ctx0" brushRef="#br0" timeOffset="109727.7367">20192 4582 1340,'0'0'563,"0"0"-308,0 0-160,0 0-74,0 0-20,0 0-1,0 0-25,82-20 3,-73 44-35,0 8-15,-2 7 14,4 2 32,1-2-2,1-1 15,5-4 1,-2-5 11,2-9 1,-2-7 10,1-10-9,3-3 10,6-7 29,2-17-7,2-6-26,0-6 15,-4-6 36,4 0-38,1 1-20,-3 5 15,-1 7-13,-5 9-2,-1 8-28,-4 10-5,-1 2 7,-2 6-1,0 14 11,-3 8 13,-2 5 3,-2 2-25,-2 2 18,-2-3 1,1 0 6,2-4 13,2-2-13,3-9 0,2-4-11,4-7 0,4-8 9,9 0 2,4-13 4,4-7 7,-1-6-10,-1-4-1,-2-3 1,-5 4 16,-4 0-8,-7 8 15,-6 5 1,-5 8-17,-4 5-8,1 3-7,-2 0-29,2 2-12,5 9 35,8 6 13,4 3-2,10 0-17,12 1 14,21 2 5,29-4 1,28-4 28,16-5-28,5-10 22,-12 0-22,-16-15-1,-24-5 29,-24 0-11,-17 0-8,-11-3-4,5-7 6,-2-10 1,-1-6 12,-13 0-15,-12-1-8,-12 7 9,-3 8-10,-14 10-1,-11 13-2,-7 9-6,-6 0-16,2 17-20,3 11-23,10 2 11,7 4 43,8 2-12,8 3-7,7 0 30,14 1 1,9 2-37,3 4 26,5 7 12,6 15 19,5 22-18,-3 19 8,-7 4 1,-15-4 14,-18-10-18,-6-10-5,-5-16 45,-8-14-45,0-19-1,1-14 23,-6-3-23,-6-8-2,-8-11 2,-8-10 46,-15-43 37,-4-35-2,8-39 5,16-22-36,27-14 2,9 7-9,29 16-31,4 11-6,3 18-6,4 13-90,-12 28-303,0 15-324</inkml:trace>
  <inkml:trace contextRef="#ctx0" brushRef="#br0" timeOffset="109907.1724">21054 4224 1132,'0'0'274,"0"0"-200,107 29-74,-85-10-264,-13-2-110</inkml:trace>
  <inkml:trace contextRef="#ctx0" brushRef="#br0" timeOffset="110381.1395">20870 5593 1013,'0'0'226,"0"0"-129,0 0-19,11-77-43,-39 42-21,-11-2-6,-8 2-8,-3 8 1,1 8 12,2 8-11,6 11 18,5 1-20,9 21-9,10 9 8,13 4-1,4 8-6,20 1 8,17-1 33,9-1 0,9-6 26,3-2-13,-1-2-28,-6-2 25,-5-3-28,-12 2-12,-8-2-3,-11-1 21,-12-5-21,-3-4 0,-9-2 17,-18-5 10,-7 0-10,-8-3-16,0 3-1,3-3-47,8-2-131,10 0-112,20-5-216</inkml:trace>
  <inkml:trace contextRef="#ctx0" brushRef="#br0" timeOffset="110980.7095">21263 5788 1152,'0'0'99,"0"0"64,104-43-38,-78 33-59,-15 7 52,-8 3-78,-3 0-40,0 9-19,-8 10 6,-3 6 13,0 3 0,4 1 8,4-5-8,3-4-9,7-6-1,16-6 10,13-5 13,4-3 3,5 0-6,-1-17-10,-6-6-11,-11-9 9,-10-3-2,-9-3 4,-8-1-12,0 7 9,-9 7 3,-7 9 30,-8 11-23,-5 5-7,-3 10-31,-4 14 21,3 9-2,4 4 7,11 1 5,10-1 0,8-5 0,8-6-2,23-5 2,28-8 29,37-9 21,37-8-2,14-24 13,-13-15-24,-29-4 16,-43 3 20,-11-17-5,-11-16-39,-12-15-8,-6 5-21,-19 24-18,-3 29 12,0 12 9,0 8-3,-5 6 33,-4 8-33,-5 11-33,-5 24 7,-1 25-17,0 29 12,7 20 16,3 6 15,9-12-6,1-25 14,0-25-8,15-14 1,11-3-1,11-1 10,33 1-23,-8-6-59,-4-19-408</inkml:trace>
  <inkml:trace contextRef="#ctx0" brushRef="#br0" timeOffset="111124.0543">22443 5774 871,'0'0'1037,"0"0"-650,0 0-240,0 0-98,97-47-48,-26 50-1,47 5-23,-12-3-196,12-5-1085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55:52.044"/>
    </inkml:context>
    <inkml:brush xml:id="br0">
      <inkml:brushProperty name="width" value="0.05292" units="cm"/>
      <inkml:brushProperty name="height" value="0.05292" units="cm"/>
      <inkml:brushProperty name="color" value="#FF0000"/>
    </inkml:brush>
  </inkml:definitions>
  <inkml:trace contextRef="#ctx0" brushRef="#br0">1190 12014 333,'0'0'56,"0"0"-56,0 0-271</inkml:trace>
  <inkml:trace contextRef="#ctx0" brushRef="#br0" timeOffset="627.7494">1250 11933 188,'0'0'281,"0"0"-200,0 0-63,0 0-17,0 0 38,0 0-39,0 0 0,-13-3 61,13 3-12,-2 0-35,2 0-14,0 0-5,0 0 5,0 0 6,0 0 11,0 0 5,0 0-4,0 0-9,0 0 0,0 0 27,0 0 20,0 0-11,0 0-31,0 0 8,0 0-6,0 0 1,0 0 8,0 0-6,0 0 7,0 0 21,0 0-9,0 0-12,0 0 15,2-2-24,6-1-7,14-3-9,3 1 0,11-3 0,19 2 9,36 0-9,33 5-1,-15 1-66,-14-2-213</inkml:trace>
  <inkml:trace contextRef="#ctx0" brushRef="#br0" timeOffset="5040.5851">2886 12022 535,'0'0'140,"0"0"-91,0 0 17,0 0 64,0 0-11,38-75-14,-31 58 13,2 3-33,-2 6-54,-5 4-12,1 3-19,-3 1-49,0 0 6,0 3 28,-3 10-14,-7 3-7,-8 2-48,0-2-102,9-13-722</inkml:trace>
  <inkml:trace contextRef="#ctx0" brushRef="#br0" timeOffset="8742.0985">2927 12048 146,'0'0'226,"0"0"-184,0 0-19,0 0-4,0 0-9,0 0 61,0 0-39,13-7 7,-13 5-12,0 2 2,0 0-29,0 0-2,0 0-16,0 0 16,0 0-23,0 0 25,0 0 0,0 0 16,0 0 4,0 0 13,0 0-33,0 0-2,0 0-12,0 0-53,0 0-5,0 0 26,0 0 44,0 0 2,0 0 0,0 0 30,1 0 6,1-2 6,4-1-32,-3 0-10,0 1-4,0 2 4,0-1-7,-2 1 7,1-2 0,0 2 12,-2-1-12,1 1-12,-1 0-67,0 0-246</inkml:trace>
  <inkml:trace contextRef="#ctx0" brushRef="#br0" timeOffset="9830.935">2994 11998 227,'0'0'73,"0"0"-73,0 0-1,0 0 1,0 0-33,0 0 14,0 0-3,3 0-76,-3 0 93,3 0 5,-1 0 68,3 0-47,-2 0-5,-1 0-9,1 0 22,-2 0 62,2 0-7,-1 0-67,-1-1-7,-1 1 61,2-1-6,-2 1-64,0 0-1,0 0-13,0 0-65,0 0 31,0 0 28,0 0 19,0 0 13,0 0 13,0 0 6,0 0 20,0 0 13,0 0-31,0 0-34,0 0-16,0 0-21,0 0 28,0 0 9,0 0 0,0 0 13,0 0 8,0 0-3,0 0 8,0-3-16,0 0-10,1 0 1,1 0 19,1 0 3,-1-2-22,2 2 0,0-3 11,2 1 27,-3-2-32,3-1 10,0 0 51,1 2-21,-2-2-23,-1 4-12,-2-1 6,-1 5-18,-1-2 0,0 2-10,0 0 17,0 0-7,0 0 7,0 0-4,0 0-3,0 0-94,0 4 12,2 6 24,1-2-53</inkml:trace>
  <inkml:trace contextRef="#ctx0" brushRef="#br0" timeOffset="10529.1743">3640 11884 485,'0'0'132,"0"0"-70,0 0-15,0 0 23,0 0 37,0 0-29,0 0-16,15-51-22,-9 44 12,-3 0-8,-3 2-1,3 3-24,-3 1-18,0 1-1,0 0 0,0 0-29,0 0-92,0 8-11,0 2 2,0-6-241</inkml:trace>
  <inkml:trace contextRef="#ctx0" brushRef="#br0" timeOffset="11362.7958">4123 11833 938,'0'0'27,"0"0"-17,0 0 58,0 0 26,0 0-13,0 0-60,0 0-19,18-72-1,-18 69 0,1 2 0,-1 1-1,0 0-29,0 0-51,0 7 12,0 7-50,-9 0-35,-2-6-477</inkml:trace>
  <inkml:trace contextRef="#ctx0" brushRef="#br0" timeOffset="12480.1436">5016 11122 848,'0'0'66,"0"0"-25,0 0-11,0 0 9,0 0 30,0 0-9,0 0-13,3-22-47,-3 22-53,0 0-4,0 7 11,-11 9-10,-1 0-64,1-8-163</inkml:trace>
  <inkml:trace contextRef="#ctx0" brushRef="#br0" timeOffset="13178.4908">5788 11780 116,'0'0'487,"0"0"-399,0 0-65,0 0 53,0 0-3,0 0-11,0 0 11,9-26-52,-8 23-20,2 3-1,-1 0-42,0 0-197</inkml:trace>
  <inkml:trace contextRef="#ctx0" brushRef="#br0" timeOffset="13473.481">6721 11659 139,'0'0'190,"0"0"-119,0 0 4,0 0 39,0 0-32,0 0-27,0 0-36,-31 0-19,22 1-107,-4-1-153</inkml:trace>
  <inkml:trace contextRef="#ctx0" brushRef="#br0" timeOffset="35207.8817">9742 6948 555,'0'0'133,"0"0"-133,0 0-52,-96 63 14,65-51 38,1 0 1,5 3 0,-12 14-1,4-1 0,0 1-13</inkml:trace>
  <inkml:trace contextRef="#ctx0" brushRef="#br0" timeOffset="42137.0574">2382 15844 447,'0'0'83,"0"0"101,0 0-52,0 0-47,0 0 7,14-66-64,-10 60 11,-4 0-17,0 3 7,0 1-29,0 2 0,3 0-6,-3 0-48,0 1-4,5 7 14,-3 2 2,2 0 13,2-1-9,4-3 2,8-3 26,12-3 10,9 0 10,40-1-10,-11-7 0,-2-3-59</inkml:trace>
  <inkml:trace contextRef="#ctx0" brushRef="#br0" timeOffset="43832.6449">4698 15805 355,'0'0'55,"0"0"-41,0 0-14,0 0-16,0 0-2,0 0-372</inkml:trace>
  <inkml:trace contextRef="#ctx0" brushRef="#br0" timeOffset="43983.2332">4698 15805 443,'77'-22'85,"-77"22"-61,-2 0-23,-2 0-1,-2 0 1,2 0 7,2 1-8,2 1-1,0 0 0,-3 7 1,0-2-12,1 0-53</inkml:trace>
  <inkml:trace contextRef="#ctx0" brushRef="#br0" timeOffset="44540.3713">4651 15881 466,'0'0'106,"0"0"-2,0 0-43,0 0-18,0 0 22,0 0-21,0 0-11,0 0-26,0 0 6,0 0-11,1-1 5,1 1 42,1-1-7,0 1-27,3-2-14,2 2 25,3-3-4,4-1-16,4 0 17,1-1-22,4 1 1,-2-1 14,-4 3-16,-3 2-53,-7 0-103,-8 0-84</inkml:trace>
  <inkml:trace contextRef="#ctx0" brushRef="#br0" timeOffset="44690.0356">4591 16152 614,'0'0'546,"0"0"-483,0 0-45,0 0-18,103-21-9,-71 16-204</inkml:trace>
  <inkml:trace contextRef="#ctx0" brushRef="#br0" timeOffset="46664.3768">7173 15908 836,'0'0'182,"0"0"-17,0 0-87,0 0 37,0 0 2,0 0 30,41-83-10,-35 66 2,1 0-87,-1 1-13,-2-1-21,1-3-18,-2-2 0,0-4 0,0-6-2,-3-6-2,3-3-49,1-5-25,2 0-5,2 3 45,1 3 36,2 5-12,0 3 13,-2 8-16,0 5-14,-3 4 3,-4 5 27,0 4-28,-2 6-37,-3 0-130,-36 16-98,1 5 80,-2-1-46</inkml:trace>
  <inkml:trace contextRef="#ctx0" brushRef="#br0" timeOffset="47036.9372">7061 15425 454,'0'0'202,"0"0"-10,0 0-40,0 0-21,90-64-3,-63 41 4,1 4-51,-1 3-23,-9 4-17,-2 3-15,-7 6-18,-1 0-8,-1 3-11,1 0 9,4 6 1,4 10-12,-1 2 5,4 6-8,2 5 5,0 2-5,3-1-15,1 1 17,-1-1-8,0-5-23,-6-2-22,0-3-14,-6-6-16,-5-3 30,-3-5 28,-4-5 7,0-1 32,-9 0 63,-14 0-22,-13-4 22,-10 0 27,-24 4 18,-38 5-61,14 14-47,5-6-179</inkml:trace>
  <inkml:trace contextRef="#ctx0" brushRef="#br0" timeOffset="50688.216">9682 15477 552,'0'0'53,"0"0"93,0 0-93,0 0-1,0 0-10,0 0-27,0 0 48,21-43 46,-21 41-43,0 0-2,0 1-9,0 1-7,0 0 4,0 0-22,0 0-19,0 0-11,0 0-1,2 0-14,1 4 15,0 4-1,-2 2 0,3 0 1,-2-1-1,1 2 0,0 0 0,0 4 0,0 2 1,0 9-11,0 1 11,-2 8 7,-1 7-6,0 6-1,0 8 0,0 2 29,0 17-10,0-10 7,0 2-14,0-6-10,0-14 0,0-3-1,-1-8 0,-1-6-1,-1-8 1,0-5-1,-1-6 0,-4-2-48,-5-4-50,-12-5-47,5-8-115,-1-10-268</inkml:trace>
  <inkml:trace contextRef="#ctx0" brushRef="#br0" timeOffset="51793.7541">9582 15511 439,'0'0'61,"0"0"-34,0 0-27,0 0 91,0 0-22,0 0-37,88-24 15,-73 18-6,-3 0 14,-1 4-29,2-1-26,-6 3 0,-1 0-1,-3 0-5,0 0-3,-1 0 9,2 0 1,-4 0 0,2 0 0,-1 0 0,2 0-1,-1 0 0,-1 0 0,1 0 0,-2 0 1,0 0 2,0 0 92,0 0 47,0 0-22,0 3-53,-3 1-53,-11 6-14,-5 5-4,-8 7 3,-4 7-5,-2 1 6,1-1 12,4-1-11,3-2-1,1-4 0,3-2-6,5-1 6,1-5 0,3-3 0,6-5 0,3-1-21,1-3 13,2-2 8,0 0 6,0-7 7,11-7-13,3-6 0,5-4 0,1-2-1,2-2 0,1 2 1,3-3 11,-1 4-10,3-1-1,1 4-13,-1 4 12,0 1 1,1 4 21,-5 1 9,2 2 9,-3 3 15,-2 3-21,-5 1-14,-1 3-10,-1 0-8,-2 0 0,-2 10-1,3-1 0,1 3 0,-2 3 0,2 0 0,3 3-1,1 2 1,1 0 0,2 3 9,-3-1-9,-4 0-6,0-5 6,-7 2 0,0-4 0,-6-2 0,-1-2-1,0-5-15,-3-2 16,-16-1 4,-9-2-2,-11-1-1,-15 0-1,-19 0-10,-20 0 10,-20 0 11,-6 0-11,10 20-28,13 2-53,33-3-74,20-7-187</inkml:trace>
  <inkml:trace contextRef="#ctx0" brushRef="#br0" timeOffset="52190.3253">9048 16670 527,'0'0'60,"0"0"138,0 0 0,0 0-36,0 0-48,88-86 49,-70 54-18,-3-2-45,-5 3 7,-4 6 45,-1 8-65,-2 8-50,-3 6-23,0 3-14,0 6-9,0 20-24,0 24 21,0 23 2,0 0 10,0-5-3,0-9 3,2-14-8,8 3-15,3 2-46,0-4-104,4-16-9,-4-8-62,-4-17-135</inkml:trace>
  <inkml:trace contextRef="#ctx0" brushRef="#br0" timeOffset="52356.6853">9111 16687 1060,'0'0'327,"0"0"-167,0 0-93,0 0-41,79-22-19,10 16 40,-1 3-17,16 3-30,-29 0-70,-34 3-268</inkml:trace>
  <inkml:trace contextRef="#ctx0" brushRef="#br0" timeOffset="53296.9405">9777 16612 765,'0'0'309,"0"0"-166,0 0-96,0 0-30,-82 19 28,62 6-20,3 9 12,2 5-18,5 4-6,4 1-1,4-6 10,2-4-11,0-9-10,8-7 12,2-5-7,5-10 9,0-3 8,3-3-1,-1-17-2,5-6 2,-4-6-22,-5-6-9,-2 1-28,-4-2-101,-1 3-40,0 5 59,-1 4 79,1 7 25,1 5 15,-3 4 6,2 6 11,2 1 55,-1 2-2,5 2-38,2-1-18,2 1-12,2 0 27,4 0 23,1 0-13,2 0-9,-2 0 10,-1 0-3,-1 0 1,-1 0-20,-3 7-4,1 1-13,-5 4 0,2 1-1,-3 3 1,-1 1-1,-1 3 0,-1 0 0,-1 0 0,2-1-15,-1 1 15,-1-1 0,7-2 0,0-1 0,5-2 0,4-3 20,5-5 12,7-3 3,8-3 22,4 0 2,8-14-20,-5-6-26,3-5-3,-7-5-9,-8-3-1,-3-7-10,-9-2-47,-5-4-22,-8 3 14,-7 3 43,-1 9 16,-5 10 6,-1 9 1,0 4-1,0 8 1,0 0-1,0 16-16,0 15-1,0 11 16,-3 11 1,-5 10-1,-2 15 1,-6 22-1,-5 27 1,-7 6 0,-1-5 6,4-16-6,8-37 0,5-20-1,7-19 1,0-9-1,2-2 2,-2-4 6,-1-6-7,-3-11 6,-4-4 56,-3-19 5,-3-14 6,-1-11 46,3-24-71,6-32 5,11-29-37,0-5-16,22 21-4,-1 34-54,-1 36-149,16-10-87,-4 7-280</inkml:trace>
  <inkml:trace contextRef="#ctx0" brushRef="#br0" timeOffset="53900.3496">10942 16751 869,'0'0'400,"0"0"-169,0 0-101,0 0-71,0 0-34,0 0-13,0 0-1,87 86-11,-76-59 0,-2-2 0,2 1 1,-3-5-2,1-6-5,-2-5-16,-1-7-48,0-3-2,-1-8 62,-4-18-87,-1-9-118,0-5 71,-1 0 22,-10 4 59,-1 8 63,3 10 176,2 11 3,-1 7-9,-3 0-119,1 18-44,-2 12-5,1 14 44,0 4-12,8 5-8,3 1 33,0-3-26,15-5-6,10-7 5,7-11-2,5-11 0,12-15 8,18-9-7,24-39 10,11-31-28,-4-13-5,-26-9 5,-33 6-13,-26 19-51,-13 16-111,0 19 68,0 13 52,0 3 35,-5 5 7,-1 6 41,2 12 10,0 12-50,-5 36 6,-4 29 12,0 28 25,4 8 1,6-18 7,3-28 6,0-26 5,12-4-38,8-1 14,1 2-20,4-3-19,-1-15-25,-5-9-278,-7-11-486</inkml:trace>
  <inkml:trace contextRef="#ctx0" brushRef="#br0" timeOffset="54045.961">11715 16889 1290,'0'0'508,"0"0"-320,0 0-95,93-37-93,-63 34-7,-5 3-110,-7 0-194,-9-5-406</inkml:trace>
  <inkml:trace contextRef="#ctx0" brushRef="#br0" timeOffset="56216.6606">10826 15754 456,'0'0'320,"0"0"-155,0 0-45,0 0 49,0 0-61,0 0-8,0 0-58,38-42-16,-31 35 28,-1 2 26,-3 3-22,0-1-19,3-1-15,-2 1 28,1 1-27,8-1-16,2 1-2,14 1-7,12-1 6,28-3 6,35-3-11,41-3-2,6 5 3,-21 1-11,-46 5-67,-49-6-525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57:46.813"/>
    </inkml:context>
    <inkml:brush xml:id="br0">
      <inkml:brushProperty name="width" value="0.05292" units="cm"/>
      <inkml:brushProperty name="height" value="0.05292" units="cm"/>
      <inkml:brushProperty name="color" value="#FF0000"/>
    </inkml:brush>
  </inkml:definitions>
  <inkml:trace contextRef="#ctx0" brushRef="#br0">7081 7727 456,'0'0'85,"0"0"-46,0 0-37,0 0 0,0 0 125,0 0-30,-20-2-5,20 2-37,0 0 9,0 0 50,0 0-69,0 0-21,0 0-24,0 0-27,0 0-2,0 0 27,0 0 2,0 0 2,0 0 4,0 0 4,0 0-10,0 0-9,0 3 9,0 1 0,0 1-2,0-1 2,0-1 1,5 2-1,7-2 1,8 2 12,34 2 105,53-2 22,80-2-20,55-3-12,31 0 23,-3-4-33,-48 1-1,-41 3-52,-53 1-45,-58 14-31,-38-3-247,-32-12-385</inkml:trace>
  <inkml:trace contextRef="#ctx0" brushRef="#br0" timeOffset="2906.3609">14599 2501 586,'0'0'38,"0"0"-32,0 0 209,0 0-20,0 0-35,0 0 14,88-78-92,-69 52 21,0-2 44,-2-5 28,-1-1-23,-1-4-46,-6 1-11,-3-2-38,-6 3-33,-2 5-22,-22 5-2,-23 7 0,-31 13-8,-28 9-8,-10 30-12,5 20 9,25 3 5,10 20 4,13 9-11,21 8 8,14 19 0,28-9-26,17-5 10,20-21-2,5-24-18,25-17 12,25-26 37,14-10 0,9-24 26,-17-37 72,-27-27 22,-17-20-55,-19-7-37,-17 0-19,-18 2 4,-3 13 0,-15 21-13,-3 22-10,3 22 10,2 15 20,-4 4 7,-5 11-12,-9 5-15,-9 17-52,-5 36 15,0 21-2,14 1-42,13-6 6,18-10-18,3-12 39,9 4 18,10 2-1,10-5-58,7-9 13,31-6-23,-9-13-27,-2-15-213</inkml:trace>
  <inkml:trace contextRef="#ctx0" brushRef="#br0" timeOffset="3264.8292">15380 2978 1258,'0'0'365,"0"0"8,0 0-110,0 0-139,24-103-32,-24 66-7,0-1-21,-11 5-45,-10 8-19,-7 10-25,-9 15-48,-12 6-14,-5 30-2,2 13-16,4 8-56,17 2 16,16-8-1,15-8 61,10-14 12,37-12 15,7-12 57,12-5-16,4-19 17,-15-7 51,1-7 2,-15-4 12,-14-1 20,-15 1 25,-12 4-69,-25 9-41,-15 8-270,-1 5-362</inkml:trace>
  <inkml:trace contextRef="#ctx0" brushRef="#br0" timeOffset="3469.2463">15714 2646 1410,'0'0'769,"0"0"-525,0 0-100,121-53-54,-66 36-22,3 3-36,-3 8-31,-10 6-1,-7 0-52,-13 11-133,-17 10-183,-8 0-363,0-16-169</inkml:trace>
  <inkml:trace contextRef="#ctx0" brushRef="#br0" timeOffset="3641.4395">15898 2537 1540,'0'0'683,"0"0"-486,0 0-8,0 0-70,0 0-104,0 0-15,-6 104-141,-5 4 100,-10 14-30,-12 2-101,1-29-119,8-41-206,15-27-195</inkml:trace>
  <inkml:trace contextRef="#ctx0" brushRef="#br0" timeOffset="4653.9914">16649 2623 469,'0'0'74,"0"0"-60,0 0 343,0 0-44,0 0-166,0 0-114,0 0-31,52 0 8,-37-3 3,2 0 16,-4-5 25,2-2-1,0-4 41,1-4 25,-4-4 48,1 0-41,-5-3-29,-5-2-26,-1-2-38,-2 3-32,-2-1-1,-14 4 23,-5 3-23,-8 8-17,-8 5-9,-4 7-3,-10 9 7,-12 32-18,-5 32 7,-1 32 26,14 20 6,21-5-23,23-23 5,11-34 12,0-22 6,10-8 0,14 0-6,12-2 7,28-5 19,33-22 122,29-14-31,-10-21-52,-22-11-35,-34 1-14,-26-15-9,-4-29-14,-22-28-36,-8 1-68,-17 23-39,-19 35 61,-4 26 72,-11 3 24,-11 9 31,-6 9-31,1 8-2,9 27 1,13 25-12,22 22-6,21 0 0,3-7 5,35-7-5,25-9 19,32 4-1,22-2 1,-18-16-128,-20-23-223</inkml:trace>
  <inkml:trace contextRef="#ctx0" brushRef="#br0" timeOffset="5856.6932">17368 3096 844,'0'0'334,"0"0"-169,0 0-22,0 0-23,0 0 106,0 0 1,0 0-50,34-58-124,-34 58-45,0 0-8,2 4-34,-2 16-50,0 9 49,0 12 29,0 7 6,0 6-9,0-2 7,0 0 2,0-9 3,0-5-3,0-7-23,-2-8-122,-20-16-123,0-6-88,5-4-148</inkml:trace>
  <inkml:trace contextRef="#ctx0" brushRef="#br0" timeOffset="6534.3083">17785 2641 552,'0'0'885,"0"0"-580,0 0-72,0 0-45,0 0-97,0 0-18,122-72-27,-72 51-21,7-1 9,0 2 6,-4 3 9,-6 3-17,-10 6-30,-7 5-1,-5 3-2,-1 7-10,-2 15-4,-4 13-3,-3 25-23,-13 27 21,-2 0-12,-9-10 10,-9-11 4,2-26 18,4-1-2,1-2-15,2-13 2,6-7-15,2-9 29,1-7-16,0-1 17,0-4 82,14-16 10,11-13-68,15-21-24,-3-1-15,2-8-37,-3 6 10,-12 15 14,-2 4 12,-9 15 16,-5 14 7,-2 9-7,-5 2-46,-1 25-68,0 14 76,0 10 26,-7 5 12,-5 2 0,4-6-1,5-6-4,3-5 4,0-7 1,14-5-1,5-1-11,16-11-148,-6-6-171,3-11-331</inkml:trace>
  <inkml:trace contextRef="#ctx0" brushRef="#br0" timeOffset="7221.3408">18774 3138 1077,'0'0'319,"0"0"-101,0 0-24,0 0 31,0 0 16,0 0-164,0 0-53,7-42-24,-6 49 0,4 13-16,0 9 15,-1 11 0,-1 6 0,-3 4-10,0 0 11,0 1-1,-2-3-76,-12 2-144,4-12-180,9-21-294</inkml:trace>
  <inkml:trace contextRef="#ctx0" brushRef="#br0" timeOffset="7616.2605">19005 2956 633,'0'0'907,"0"0"-544,0 0-87,0 0-119,0 0-55,115-27-22,-60 20-43,4 2-31,-1 2 2,-6 1-8,-11 2-16,-11 0-11,-10 0-74,-7 0-28,-13-3-220,0-1-208,0-6-101</inkml:trace>
  <inkml:trace contextRef="#ctx0" brushRef="#br0" timeOffset="7779.7034">19313 2805 1139,'0'0'680,"0"0"-496,0 0-127,0 0-39,0 0-18,0 0-2,0 0 2,17 109 0,-7-59 0,-4 4 0,-6 2 0,-9 14-174,-10-15-161,4-20-311</inkml:trace>
  <inkml:trace contextRef="#ctx0" brushRef="#br0" timeOffset="8844.56">20114 2657 561,'0'0'335,"0"0"-40,0 0-86,0 0-54,0 0 70,0 0-63,5-81-45,-15 66-62,-1 2-33,-9 7-22,-9 6 0,-7 6 0,-19 36-30,-16 41-6,-8 32 16,11 11 16,20-19 4,23-32 0,23-33-12,2-9-5,2 1-2,17-4 13,11-2 6,22-19 29,2-9 114,12-9-19,4-22-84,-12-10-20,-2-26-3,-19-26-10,-27-33-7,-10-7-32,-21 24 5,-8 34 15,6 43 12,2 15 0,-6 9 2,-3 8-2,-6 6-40,-1 39-28,7 33 21,9 4-9,12-5-22,9-7-5,8-21-2,17 1 39,11 2 24,33 1-75,-8-16-109,-1-12-88</inkml:trace>
  <inkml:trace contextRef="#ctx0" brushRef="#br0" timeOffset="9172.6397">20163 3227 905,'0'0'936,"0"0"-603,0 0-217,0 0-47,108-27-22,-62 22-17,0 5-18,1 0-12,-1 7 0,-5 10-2,-7 8 1,-8 5-16,-14 6-35,-12 4 6,-4 8 8,-26 0 23,-6-1-1,-4-3-26,9-8-3,8-10 31,8-7 14,9-8 0,5-5-9,1-6 9,0 3 111,10-3-17,19 0-56,15 0-20,10 0-18,36-20-56,-10-2-212,-7-11-527</inkml:trace>
  <inkml:trace contextRef="#ctx0" brushRef="#br0" timeOffset="9896.3594">20880 2791 1356,'0'0'530,"0"0"-269,0 0-165,0 0-43,0 0-53,92-65 0,-40 77-19,6 13-8,3 6-17,-5 2-22,-13 3-31,-12-4-104,-13-8 8,-12-6 22,-6-9 72,0-5 38,-3-1 58,-7-3 3,2 0 57,2 0 17,2 0-36,1 0-37,0 2 7,3-2-8,0 0 0,0 1-1,-2-1 0,2 2 1,-1 0-1,-2 5 0,0 3-6,-3 5 7,1 2 9,1 0-9,-1 5 20,2 0-11,-1 4 7,1 2-10,-5 0-5,0 0 13,-5-1-4,-3-4-9,-4-2 8,-3-6 11,1-1-17,-2-2 1,2-2-4,3-2-1,3-1 1,4-1 0,6-2-5,4-4 5,2 0 30,8-13 328,22-16-128,30-24-214,28-20-16,24-12-77,-4 8-45,-23 18-24,-27 21 40,-25 16 55,-4 1 51,-7 3 92,-4 9 18,-14 9-110,-4 6-66,-13 22-73,-17 13 101,-10 7 22,-3 4 16,1 3 0,3-2 0,11-3-10,10-4 10,9-4 8,9-7-8,0-2-2,13-5 2,31-5 0,-3-9-182,4-14-851</inkml:trace>
  <inkml:trace contextRef="#ctx0" brushRef="#br0" timeOffset="10217.1531">21647 3384 1448,'0'0'354,"0"0"-8,0 0-210,0 0-118,0 0-18,0 0 11,80 50-11,-63-17-14,-6 5 13,-6 3-6,-5 5 6,-2-3-15,-12 3 4,-2-5-10,3-6 14,1-7 8,6-8 10,4-8-10,2-7 0,3-3 1,23-2 15,27-2 50,31-18-30,28-8-27,11-4-4,-7 6-5,-31 6-28,-17-4-149,-20 7-372,-15-4-780</inkml:trace>
  <inkml:trace contextRef="#ctx0" brushRef="#br0" timeOffset="10446.2876">22152 3299 1521,'0'0'217,"0"0"339,0 0-268,15-94-28,-6 77-111,1 11-114,8 6-35,24 3-36,37 29-3,34 14 12,20 4-96,-3-1 12,-17-12-9,-37-17-22,-15-20-154,-27 0-325,-19-20-161</inkml:trace>
  <inkml:trace contextRef="#ctx0" brushRef="#br0" timeOffset="10623.9962">22478 3098 894,'0'0'531,"0"0"-304,0 0 288,0 0-298,0 0-159,0 0-58,0 0-65,-40 93 47,46 2 11,5 11-4,2-5 11,7-12-1,2-22-158,21-6-139,-1-21-33,3-22-400</inkml:trace>
  <inkml:trace contextRef="#ctx0" brushRef="#br0" timeOffset="10777.659">23365 3577 1824,'0'0'489,"0"0"-350,0 0-99,0 0-40,0 0-12,0 0-321,0 0-437</inkml:trace>
  <inkml:trace contextRef="#ctx0" brushRef="#br0" timeOffset="10948.6572">23913 3645 1774,'0'0'657,"0"0"-443,0 0-110,0 0-104,0 0-64,84 48-137,-31-7-274,12-9-464</inkml:trace>
  <inkml:trace contextRef="#ctx0" brushRef="#br0" timeOffset="11084.8108">24383 3811 1190,'0'0'1058,"0"0"-766,0 0-205,0 0-87,0 0-77,0 0-943</inkml:trace>
  <inkml:trace contextRef="#ctx0" brushRef="#br0" timeOffset="12496.354">14938 11520 392,'0'0'44,"0"0"-44,0 0-197</inkml:trace>
  <inkml:trace contextRef="#ctx0" brushRef="#br0" timeOffset="12572.9647">14938 11520 323,'-17'-1'166,"17"-1"-121,0 2-29,0 0-6,-2 0-20,1-3-80</inkml:trace>
  <inkml:trace contextRef="#ctx0" brushRef="#br0" timeOffset="13226.4411">14900 11473 461,'0'0'105,"0"0"-79,0 0 82,0 0 54,0 0-48,0 0-43,0 0-35,3 2-21,-3-2-14,1 0 0,-1 0-1,0 0-16,3 0-71,-2 0-17,-1 3 10,0 4-8,0-2 25,-4-2-87</inkml:trace>
  <inkml:trace contextRef="#ctx0" brushRef="#br0" timeOffset="14715.8118">12293 815 929,'0'0'263,"0"0"-114,0 0-114,0 0-35,0 0-16,0 0 15,8 7 1,4 15 16,4 11 6,3 25-20,-3 34 7,-9 32-9,-7 10 0,0-11 11,-7-31-11,-2-36-6,5-18 6,1-8-7,0 0 7,0-4 7,1-1-7,1-9-7,-1-8 7,2-7 10,0-1 235,2-9 237,14-10-429,10-7-44,3-5-9,6 3 0,0 2-21,-5 9 20,0 10-9,-3 7-19,0 0-61,0 23 32,-2 10 47,-1 6-27,-5 4-26,-5 0 36,-8-2 19,-5-3-3,-1-4-29,0-4-55,-1-4-29,-12 4-15,2-7-122,2-12-50</inkml:trace>
  <inkml:trace contextRef="#ctx0" brushRef="#br0" timeOffset="15169.6288">12950 1717 1175,'0'0'296,"0"0"-72,0 0 12,0 0-84,0 0-19,0 0-105,0 0-28,-29-21-149,3 63 109,-4 12 16,-1 9 23,3 0-13,8 0-39,8-7-32,8-8 31,4-12 10,0-12-16,0-14-5,9-10 65,7-4 143,9-28-25,8-22-118,3-22-10,-8-21-2,-10-6 4,-18 16-4,0 23-12,-6 27 10,-3 9 14,-1 6 10,-3 5 0,0 9-10,-1 8-10,-1 17-24,-2 16 16,7 8 2,4 2 15,6 2-7,0-4 2,12-5 4,7-8-30,2-3 6,0-8-43,3-5 29,8-12-40,-3 0-102,-4-12-213</inkml:trace>
  <inkml:trace contextRef="#ctx0" brushRef="#br0" timeOffset="15506.2805">13393 761 1587,'0'0'342,"0"0"-162,36-83-47,-27 62-70,-3 10-32,-4 10-26,-2 1-5,0 17-149,0 19 77,-16 24 57,-16 35-3,-14 40 17,-1 17 0,10 1 1,14-15-8,22-26 7,1-11-1,8-23-4,11-15-12,-4-20 6,3-4-125,4 2-78,26 5 50,-6-8-109,4-20-406</inkml:trace>
  <inkml:trace contextRef="#ctx0" brushRef="#br0" timeOffset="16419.4191">13495 1448 456,'0'0'84,"0"0"-61,0 0-23,0 0 1,0 0 116,0 0 24,0 0 61,-20 0 23,20-4-22,0-9-42,0 1 20,8-9-96,10-3-40,8-3-5,9-1-31,6-2-8,6 5 0,-1 2 0,-4 8-1,-8 5 0,-7 8-6,-11 2-16,-7 12-75,-7 14 52,-2 13 7,-15 9 4,-15 4 33,-10 1-9,-2-5 10,0-5 1,6-8-1,10-7-1,7-8-6,8-8-72,5-3-1,6-6 17,0-3 63,10-7 127,20-18-75,13-8-39,5-9-12,6-4-1,-5 2-1,-10 1 1,-9 8-12,-11 10 12,-9 8 10,-4 9 100,-3 8-88,-3 0-22,5 18-75,-5 8 23,6 7 49,-2 2 3,2-1 0,3-3 0,4-2-9,6-5 0,16-12-56,-6-4-139,3-8-328</inkml:trace>
  <inkml:trace contextRef="#ctx0" brushRef="#br0" timeOffset="16613.2698">14270 886 1356,'0'0'530,"0"0"-239,0 0-234,0 0-57,78 95-16,-25 27 7,-1 30 8,-16 12 0,-23-9 0,-18-22-12,-44-12-219,-2-36-133,2-31-339</inkml:trace>
  <inkml:trace contextRef="#ctx0" brushRef="#br0" timeOffset="20778.1132">14622 12082 624,'0'0'331,"0"0"-169,166-47-85,-30 9-12,22-4 22,13 0 20,-1 1-12,-26 10 4,-31 9-35,-33 7-31,-33 8-33,-19 4-17,-10 0-126,-9 0-149,-6-2-414</inkml:trace>
  <inkml:trace contextRef="#ctx0" brushRef="#br0" timeOffset="21228.6067">15788 11530 622,'0'0'740,"0"0"-594,0 0-48,0 0-87,0 0-11,0 0-30,0 0-9,36-16-6,-31 36 20,-2 4 7,3 4-2,0 4 10,6 0-26,0 3-46,3-1-2,3-2 3,-1-5 44,-3-1 25,-4-7 11,-4-1 0,-6-1 0,0-6-2,0 1 3,-6-4 1,-6 0 42,-1-4 54,-5-2 35,1-2-35,0 0-30,2 0 7,0-5 85,4-6 8,4-7 40,4-4-70,3-7-70,0-9-45,10-7-16,1-6-6,-2-3-25,0 2-65,-6 8-72,-3 3-42,0 15-79,0 3-361</inkml:trace>
  <inkml:trace contextRef="#ctx0" brushRef="#br0" timeOffset="21833.4489">16809 10968 1137,'0'0'194,"0"0"15,0 0 73,0 0-63,0 0-33,0 0-83,0 0-92,52-40-11,-44 94-14,-8 40-2,-13 37 16,-17 16 0,-7-8-18,9-34-47,12-41-6,7-22 14,3-16 4,-1-2-23,4-7 20,-1-8-30,4-9 86,0 0 112,17-26 30,9-12-108,10-9-25,5-4-5,6 5-4,-2 10-3,-2 14-6,-4 11 18,-3 11-4,-3 7-4,-2 17-1,-2 7-16,-10 5 16,-3 0 0,-7-2-1,-4-4 0,-5-5-18,0-3-1,-3 1-105,-21-3-137,3-4-97,9-11-684</inkml:trace>
  <inkml:trace contextRef="#ctx0" brushRef="#br0" timeOffset="22244.7261">17487 11590 1156,'0'0'486,"0"0"-152,0 0-151,0 0-86,0 0-97,0 0-57,0 0-26,-43 100 57,6-22 26,3-8-6,8-12-2,17-18 6,4 0-34,5-1-34,0-12 17,19-11 10,9-12 30,10-4-9,6-20 21,1-12-62,-3-11 5,-12-5-4,-10-4 13,-11-1 15,-9 0 20,-5 6 14,-17 9 41,-4 12-1,-6 15 4,-2 11-44,3 8-9,1 21 9,4 5-6,9 4-5,10-1 11,7-1-9,4-7-8,18-7-18,24-14-5,-4-7-115,1-2-412</inkml:trace>
  <inkml:trace contextRef="#ctx0" brushRef="#br0" timeOffset="22485.5455">18017 11015 1041,'0'0'889,"0"0"-701,0 0-188,0 0-176,-1 95 129,-34-8 25,-20 31 21,-3 15 1,6-5 3,21-16-3,18-35-11,11-19-62,2-6-92,0-21-51,8-9-193</inkml:trace>
  <inkml:trace contextRef="#ctx0" brushRef="#br0" timeOffset="22898.5214">18107 11307 1260,'0'0'256,"0"0"-9,0 0-137,0 0-40,0 0-70,0 0-11,0 0 2,92 11-62,-71 18-22,-5 7-19,-4 0 65,-4 1-5,-5-1-40,-3-7-7,0-7-22,0-5 16,-7-6 29,2-9 67,1-2 8,2-1 2,2-14 0,2-5 17,12-3 4,5-1 98,1 3 73,2 3-57,-1 6-34,-3 4-16,0 7 21,-1 1-84,2 12-23,-1 9-2,-2 5 2,-1 4 1,-1 1-1,-4-3-1,-1-1 0,1-6 0,-2-4-34,-4-14-126,-2-3-106,4-11-338</inkml:trace>
  <inkml:trace contextRef="#ctx0" brushRef="#br0" timeOffset="23115.1408">18756 11163 1337,'0'0'287,"0"0"-189,95 69-40,-50-24-11,-5 20 28,-15 26 4,-25 23-50,-20 4 0,-31-8-16,-6-25-11,11-32-2,10-16-98,-12 3-60,5-8-52,9-12-301</inkml:trace>
  <inkml:trace contextRef="#ctx0" brushRef="#br0" timeOffset="23287.6548">19303 11460 1445,'0'0'512,"0"0"-453,83 15-59,-53 3-103,-14 18-102,-8-5-107,-8-9-294</inkml:trace>
  <inkml:trace contextRef="#ctx0" brushRef="#br0" timeOffset="23462.0441">19212 11840 1352,'0'0'664,"0"0"-544,0 0-75,85-6-44,-48 6-2,2 0-14,7 0-171,-9-1-323,-2-7-484</inkml:trace>
  <inkml:trace contextRef="#ctx0" brushRef="#br0" timeOffset="23727.0055">20902 10369 2328,'0'0'279,"0"0"-63,0 0-216,0 0-86,82-33 5,-78 81 59,-4 32 14,-7 28 2,-29 14-31,-15 1-70,-23-5-127,-1-28-113,14-25-42,22-32-769</inkml:trace>
  <inkml:trace contextRef="#ctx0" brushRef="#br0" timeOffset="24026.3085">20068 11637 1629,'0'0'651,"0"0"-553,0 0-80,0 0-1,145 0 31,28 0 23,65 0-50,67 0-12,62 14-9,47 6 0,55 2 0,23-5 9,1-6-3,-34-5-6,-60-4 7,-87 1-7,-108-1 30,-89-2-9,-69 0-20,-46 0-1,-109-7-68,-14-6-447,-31-12-404</inkml:trace>
  <inkml:trace contextRef="#ctx0" brushRef="#br0" timeOffset="24438.0789">20295 12223 476,'0'0'199,"0"0"-29,0 0 111,0 0 62,0 0-157,0 0 91,0 0 62,40-63-99,-28 53-92,-9 3-63,1 7-48,-2 0-37,-2 0-22,0 19-29,0 23 14,-11 23 36,-20 24-14,-3-1-9,0-16-6,8-19-1,13-14-9,-2 7-36,-2 0-106,5 7-92,5-16-58,7-16-198</inkml:trace>
  <inkml:trace contextRef="#ctx0" brushRef="#br0" timeOffset="24601.3251">20507 12451 1220,'0'0'648,"0"0"-408,97-22-174,-44 18-55,8 4 6,4 0-9,-3 0-8,-2 6-100,0 1-185,-16-4-37,-17-3-397</inkml:trace>
  <inkml:trace contextRef="#ctx0" brushRef="#br0" timeOffset="24800.168">20772 12350 1219,'0'0'496,"0"0"50,0 0-362,0 0-31,0 0-46,0 0-66,0 0-41,-6 62-13,6-19-23,-5 11-10,-14 5-47,-5 3-51,-1 6-179,8-15-159,17-25-209</inkml:trace>
  <inkml:trace contextRef="#ctx0" brushRef="#br0" timeOffset="25005.6625">21286 12497 1235,'0'0'589,"0"0"-453,0 0-136,0 0-60,0 0 25,-14 74 27,3-38 2,1 4-1,-4 1 6,7-5-15,4-7-56,3-10-53,3-11-3,40-16 39,-2-12-18,2-11-289</inkml:trace>
  <inkml:trace contextRef="#ctx0" brushRef="#br0" timeOffset="25180.4164">21442 12428 730,'0'0'519,"0"0"-263,0 0-114,-96-12-99,49 37-16,-5 14 12,-1 10 37,2 9-41,11 2-7,10 2-28,9-2-4,15-5 2,6-5 4,6-8-4,21-8-102,37-12-42,-5-10-138,2-12-575</inkml:trace>
  <inkml:trace contextRef="#ctx0" brushRef="#br0" timeOffset="25617.4209">21344 12110 1008,'0'0'275,"0"0"230,0 0-116,0 0-96,0 0-63,0 0-65,0 0-115,0 0-45,23 0-5,13 0-12,7 0-64,8 5-25,16 6-82,-13-2-318,-11-6-122</inkml:trace>
  <inkml:trace contextRef="#ctx0" brushRef="#br0" timeOffset="26501.6485">22131 11986 785,'0'0'258,"0"0"-120,56-73-34,-39 49-65,-9 7-17,-8 6 60,0 5-34,-16 4-42,-13 2-12,-4 2 5,-7 15 1,-4 7 0,-2 8 20,3 4-20,4 7 0,9 1 20,8 2-13,13-2-6,9-5 0,4-8-1,26-7-6,11-12 6,12-12 13,5 0 29,-4-17-42,-8-9 23,-11-8 38,-10-10-32,-10-3-13,-10-4-16,-5-1-11,0 9 11,-10 6 53,-5 10 70,-4 13 2,1 8-97,-3 6-28,2 4-5,4 18-14,6 6-6,6 4 24,3 3-8,15 0-21,15-5 15,37 1 8,-6-9-68,-1-9-257</inkml:trace>
  <inkml:trace contextRef="#ctx0" brushRef="#br0" timeOffset="26882.6029">22599 12302 1064,'0'0'659,"0"0"-497,0 0-77,0 0-32,0 0 106,0 0-47,0 0-112,30-37-6,-55 32-86,-7 2 42,-3 3 21,-1 1 14,1 13-16,4 5-32,7 0-57,8-2 25,9-3 41,7-2-54,0-6 67,19-2 40,9-4 1,11 0 38,7-9-38,5-8-22,-8-4 4,-8-2 3,-11-5 15,-10 3 18,-12-1 31,-2 3 10,-3 8-59,-39 6-16,5 2-210,7 1-438</inkml:trace>
  <inkml:trace contextRef="#ctx0" brushRef="#br0" timeOffset="27087.4599">22763 11976 1637,'0'0'624,"0"0"-475,0 0-125,0 0-5,82-12-18,-59 12-1,3 8-28,-1 4-124,10 5-153,-7-3-94,0-10-353</inkml:trace>
  <inkml:trace contextRef="#ctx0" brushRef="#br0" timeOffset="27521.8496">23376 11909 1440,'0'0'544,"0"0"-242,0 0-178,0 0-88,0 0-36,0 0-1,0 0-81,-50 17 48,-1 27 34,-6 11 1,2 2-1,3 1-7,9-4-43,10-1 16,13-7-93,9-6-42,11-9-24,6-10 39,29-9 84,10-12 50,12-6 19,4-21-7,-3-12 8,-4-13 12,-13-7-11,-11-4 13,-11-1-13,-12 6 52,-7 12 97,-2 13 164,-14 13-202,-7 13-112,-5 7 0,-9 16-56,0 14 34,-1 9-16,3 7-1,10-2 18,8 1-36,14-4 0,14 5-34,16-9-84,8-11-338</inkml:trace>
  <inkml:trace contextRef="#ctx0" brushRef="#br0" timeOffset="27742.6146">23622 12336 1605,'0'0'710,"0"0"-615,0 0-95,0 0-15,0 0 14,20 92 0,-20-56-1,-5 6-41,-18 5-93,-19 15-33,3-13-169,12-16-194</inkml:trace>
  <inkml:trace contextRef="#ctx0" brushRef="#br0" timeOffset="28213.065">23761 12131 1543,'0'0'508,"0"0"-257,0 0-158,52-76-51,-38 66-16,2 4-21,5 6-5,7 0-83,4 3 26,3 11 9,0 6 6,2 5 17,-2 6-3,-9 5 7,-6 5 15,-17 2 6,-3 1-7,-6-4-6,-15-8-59,-1-7 50,5-7 10,5-10-42,6-5-71,6-3 99,0 0 26,5-10 88,13-7-22,10-6-57,3-1 0,3-2-18,-2 4 1,-4 4-22,-11 3 30,-3 6 28,-9 5 95,-3 2-79,-2 2-44,0 6-29,0 15-7,-10 8 10,-1 5 16,-1 4 10,0 4 9,3-2-9,9 16-1,0-10-164,6-12-358</inkml:trace>
  <inkml:trace contextRef="#ctx0" brushRef="#br0" timeOffset="28358.0861">24435 12654 1099,'0'0'991,"0"0"-774,0 0-169,0 0-48,0 0 0,0 108-16,0-61-223,-2-6-347</inkml:trace>
  <inkml:trace contextRef="#ctx0" brushRef="#br0" timeOffset="28628.9114">22838 13332 814,'0'0'599,"0"0"-459,0 0-95,122-2-6,-64-3 122,5 1 16,3-3-80,2 5-83,-3-1 5,-7 1 48,-12 0 11,-12 2-78,-15 0-40,-14 0-252,-5 0-466</inkml:trace>
  <inkml:trace contextRef="#ctx0" brushRef="#br0" timeOffset="29214.2475">23518 13096 1104,'0'0'368,"0"0"-50,0 0-24,0 0-154,32-76-45,-31 72-61,-1 4-34,0 0-61,0 4-153,-14 17 120,-3 10 77,-5 10 8,-4 5 9,2 5 5,2-3-5,5-6 0,7-6-1,8-8 0,2-9-15,13-6 3,14-9 13,8-4 15,5-8 67,6-15-59,-4-10-23,-3-8-25,-11-8-5,-9-6-57,-12-2 33,-7 1 33,-2 7 21,-19 12 41,-7 11-36,-8 13-5,-7 8 0,-5 5-8,3 6 3,5 13-23,7 5 10,12 1 18,8 3-3,10 3 3,3 0 0,14 0-1,13-3 1,14-6-23,37-3 14,-9-6-93,-1-12-393</inkml:trace>
  <inkml:trace contextRef="#ctx0" brushRef="#br0" timeOffset="29512.6569">23793 13280 1761,'0'0'335,"0"0"-305,0 0-30,85 20-11,-63-4 2,-6 4 8,-4 6-17,-9 3-11,-3 3-38,-7 1 37,-14 0-27,-6-7 12,0-2 45,1-5-19,9-6 13,4-5-6,10-3 12,3-2 9,0-2-9,9-1-43,34 0 3,-4-9-98,2-9-153</inkml:trace>
  <inkml:trace contextRef="#ctx0" brushRef="#br0" timeOffset="29888.3818">24115 13075 886,'0'0'1127,"0"0"-846,0 0-167,0 0-112,0 0-2,0 0 0,0 0 4,26 97-4,-18-61-19,-3 2-58,-4-7 22,-1-4-25,0-5-41,0-4-25,2-2 5,2-6 3,3-5 94,5-5 44,6-3 155,8-19-117,4-9-37,1-3-1,-4 0 12,-5 4-2,-6 8 66,-7 10 92,-4 7 49,-4 5-209,-1 2-8,0 18-163,0 8 138,0 8 17,-9 5 7,-4 3-26,-4 11-135,1-10-76,9-15-262</inkml:trace>
  <inkml:trace contextRef="#ctx0" brushRef="#br0" timeOffset="30145.0963">24446 13422 514,'0'0'1026,"0"0"-649,0 0-209,0 0-115,0 0-53,0 0-3,0 0-5,0 64-19,-3-33 26,-10 0-29,-1-1 21,2-4-19,3-4 27,3-2 1,6-3-58,0-3 0,12-1 6,15 1-52,21-5-35,-2-1-29,-5-8-219</inkml:trace>
  <inkml:trace contextRef="#ctx0" brushRef="#br0" timeOffset="30505.3748">22994 14561 519,'0'0'560,"96"0"-409,-3 0 42,39 0-84,18 0 1,8 0 46,2 0-88,-15 0-30,-12 0 16,-31 0-16,-36 0-3,-31 0-34,-20 0-2,-11-3-89,-4-4-60,-25-4-149,-54-12-24,3 3 41,3-1 38</inkml:trace>
  <inkml:trace contextRef="#ctx0" brushRef="#br0" timeOffset="30843.3073">23763 14335 553,'0'0'533,"0"0"-166,0 0-91,0 0-14,0 0-75,0 0-108,0 0-34,82-45-36,-54 45-9,3 1 1,-2 9-1,-3 5-8,-2 4-1,-6 7 3,-1 4-2,-11 4 6,-2 2-19,-4 3-41,0-3-11,-15-2 42,-6 0-6,-5-5-2,-4-4-16,-3-4 41,-2-4 8,4-5 6,6-5-1,6-4 0,11-3 1,4 0 80,4-11 46,0-9 32,2-5-23,16-8-11,2-5-71,1-5-53,-15-22-20,-5 10-140,-1 4-553</inkml:trace>
  <inkml:trace contextRef="#ctx0" brushRef="#br0" timeOffset="31894.6273">19151 14787 742,'0'0'170,"0"0"70,0 0-160,0 0-34,107-23 18,-62 17 39,7 5-33,3-2-43,30 3-27,-13 0-80,0 0-325</inkml:trace>
  <inkml:trace contextRef="#ctx0" brushRef="#br0" timeOffset="842590.6384">9086 11083 649,'0'0'58,"0"0"28,0 0-86,0 0-1,0 0-32,-117-12-53</inkml:trace>
  <inkml:trace contextRef="#ctx0" brushRef="#br0" timeOffset="844994.0082">6881 11598 487,'-100'10'107,"-13"0"-65,14-3-28,1-2-2,-2-2-11,4-1 0,-1-2 17,3 0 42,2 0-42,1-10-7,3-3-2,0-3-6,0 2 4,2 1 6,-1 4-12,0 0 10,1 1-11,-2 2 5,1 3 5,-1 3-10,-1 5 1,-2 14 0,-3 7 5,0 3-6,-5 6 0,-3-1 0,0-1 0,-5-1 8,-2-1-1,-4 2-7,-4 2 13,5 2 6,0 1-8,5 0-10,-2 0-1,1 0 0,3 0 0,-2-2 1,2-2-1,0-2 1,-2-3 7,-3-3-2,7 1-6,7-4 1,5 0-1,0 1 0,0 2 0,-2-1 1,3 0 15,14-3-15,15-6 0,13-2-1,2-5 2,-6 2-2,-9-1 0,-5 2 0,2-4 0,5-1 1,6-3 11,5-2-12,7 1 2,2 1-12,4-1 20,4 1-10,4 0 1,2 0 0,4 3-1,0-4 0,1 3 0,4 2 0,-2 1 0,-1 4 0,1 4 0,2 2-6,1 4 5,-4 0 0,6 1-1,-4 0 1,0 3 1,-1 1-1,3 1 1,2 4-2,4 0 2,4 4-1,5 4 1,0 2-2,17 6 1,10-1 1,6 1-1,4 0 1,12-1 0,6 0 1,15 7 0,23 9 5,25 8-3,12 0 3,1-8-6,-2-11 1,-8-15 0,6-4 15,0-5-14,1 0-1,-8 0 5,-1 0-3,2-1-3,-2-5-6,0-4 2,2-9-3,3-7 4,11-3-4,9-7 4,17-13 3,9-2 17,6-2 6,-2 9 6,-12 11 35,-21 4-34,-18 24-20,-7 9-10,-13 4 0,-8 7-1,-4 2-7,0 4 2,2 4 6,5 1 0,5-3 7,6-7 28,9-6 24,14-13-17,10-7 33,19-13 15,17-6-30,22-5-31,26-19-6,22-10-4,17-2 19,3 0-2,-9 8-11,-10 9-3,-18 9-2,-19 5-20,-12 5-4,-18 0 2,-18 0-4,-17 5 6,-14 2 0,-8-5 0,-5-1 0,1-1-6,6-1 6,0-10 2,7-2 36,5-2 10,11-3 54,15-1-43,13-5-28,11-6-17,6-3-14,6-4 1,1-6-1,-12-6 1,-16-6 14,-18-3-15,-19-3-3,-9 3-13,-10 2-9,-11 1 25,-11 3 0,-20 10-1,-16 8 0,-11 5 0,0 1 1,9-7-2,18-16-10,24-17 12,14-13 4,0-7 2,-6 1-6,-11-5 1,-19-2 26,-16-10 6,-16-1-2,-20 8 64,-13 23-26,-10 18-25,-3 17-43,0 8-1,-14-3-24,-9-3-64,-7-2 49,-12 4 1,-12 3 0,-21-2-6,-21 1 12,-23-1 3,-11 2-24,0 6 33,4 4 6,9 2-2,-1 2-10,1-1-9,8 1 26,4 1-2,6 2 9,17 3-7,17 2-1,16 6 9,6-3 1,-8 1 0,-3-1 1,-10-1-1,3 1-1,-1 0 0,0-1-1,1-3 2,-6 3-1,-15-1 0,-28 4 1,-36 5-1,-19 0 0,-5 0-36,-2 0 24,11 0-20,-6 0 18,0 0 1,-1 0 9,-3 0 4,-9 0-5,-14 0-11,-11-12 16,-9-9-11,-5-6 12,3-9 0,-1-2 0,-2-2 0,1 1-1,-1 3 0,0 7 1,7 8 11,5 7-10,14 11-1,11 3-10,19 22 3,47 1-108,31-1-167</inkml:trace>
  <inkml:trace contextRef="#ctx0" brushRef="#br0" timeOffset="849704.4462">7224 13658 352,'0'0'246,"0"0"-195,0 0-32,0 0-11,0 0 8,0 0-14,-1-58 106,1 41-63,0-1-5,0 1 5,4 1 69,-3 1-42,0 3-9,3 0 26,-3 2-3,-1 3-24,2 1 7,-2 3-29,0 2-12,1 1-21,1 0-6,4 4-1,6 19 0,7 26 0,13 44-1,9 52 0,4 33-14,1 18 14,1 0 1,3-7 11,11 6-11,8-6 56,10-15 22,-4-26-9,2-34 0,-11-32-17,-17-26-3,-10-24 20,-11-8-23,2-3 44,-6-1-38,-2-5-36,-10-6-10,-11-4-6,-1-2-81,-66 1-132,0 0-71,-6-4-321</inkml:trace>
  <inkml:trace contextRef="#ctx0" brushRef="#br0" timeOffset="850941.725">6877 13991 185,'0'0'94,"0"0"-80,0 0 120,0 0 5,7-75-34,-7 50 2,0-5-52,0-1 62,0-1-28,-3-1 7,-1 1-51,4 0 46,0 4-40,0 1-40,0 1-9,0 1-1,0 1 0,4 2 0,1 4 11,-4 2 2,1 6-14,-1 2 2,2 4-1,-2 1-1,-1 2 0,2 1 0,-2 0 0,0 0-1,0 0 0,1 0 0,4 0-5,-1 4 5,2 4-11,2 3-24,2-1-12,-3 0-11,1-3 31,1-2-19,-2-4 41,1-1 5,0 0 0,5 0-6,-3-1-15,1-6 11,-1-1 4,2 1 6,1-1 1,-1 2 0,-2-1-7,3 2 6,-3-1 1,-3 4 4,1-3-3,-2 1-1,-1 2 18,-1-2 42,1-2-9,-1 1 14,-1 2 35,1 0 12,-2 2-34,-2 1-30,0 0-34,0 0-14,0 7-30,0 10 0,0 2 30,-7 5-1,-1 3 1,1 3-15,-3 6 15,1 7 8,2 8-8,-2 6 1,-2 4 14,0 1-7,-1-4-6,0-8-1,4-8 0,1-8 0,4-9 0,3-6-1,0-10 0,0-3 0,0-6 0,0 0 1,14-22 0,6-12 9,13-26-11,8-27 1,5-23 0,-7 5-23,-11 24-15,-9 26-17,-5 18 12,3-1 6,2-3 37,2 5 0,2 9 57,-6 7-27,5 7-2,-3 5-5,2 8-22,3 0 0,3 14-1,4 6 0,1 7 0,-1 6 0,-1 4 0,-2-1 0,-2 4-1,-1-2 0,-4-1-5,-6-4-2,-3-2 5,-6-8-26,-6-6-7,0-4 35,-2-5 2,-16 3 31,-26 4 20,-39 19-37,-57 29 1,-43 27-15,-28 25-1,40-18-53,35-24-320</inkml:trace>
  <inkml:trace contextRef="#ctx0" brushRef="#br0" timeOffset="854272.8698">9581 13735 224,'0'0'0,"0"0"-28,0 0-73,0 0 101,0 0 114,0 0 81,-3 6-58,3-6-85,7-6 3,2-2-54,-3-3-1,-2 2 0,-2 1-85</inkml:trace>
  <inkml:trace contextRef="#ctx0" brushRef="#br0" timeOffset="854685.5508">9627 13529 494,'0'0'104,"0"0"-35,0 0-37,0 0-25,0 0-6,0 0-1,0 0 0,-16 0-10,11 0-29,-3 5 19,-5 7-2,3 0-15,1-2-69</inkml:trace>
  <inkml:trace contextRef="#ctx0" brushRef="#br0" timeOffset="855320.5702">9315 13851 535,'0'0'118,"0"0"-4,0 0 31,0 0-12,0 0-23,0 0 46,0 0-44,-4-60-35,4 49 3,1 5-32,1-2-24,0 3-13,4-1 6,-1 1 15,3-4 2,2-2-20,11-5-5,7-4-2,13-4-6,27-13 5,35-16 2,39-12 0,6-3-6,-22 13 4,-41 18-6,-46 21 0,-21 7-18,-6 5-23,-9 3-71,-3 1-100,-46 16-155,-5 7 213,-9 2-50</inkml:trace>
  <inkml:trace contextRef="#ctx0" brushRef="#br0" timeOffset="855928.7739">9894 13355 570,'0'0'137,"0"0"45,0 0 23,0 0-50,0 0-14,15-75-32,-15 66-8,0 1-29,0 2-15,0 3-34,0 3 2,0-3-9,3 3-16,1 0-2,4 0 1,7 3-29,5 7 29,8 0-1,7 3 2,5 0 0,1 4 0,2 0-13,-6 4-2,-5-1-7,-7 2 8,-10-3-20,-5-2 12,-8 0-13,-2-5 28,-7 2-10,-10 0 17,-10 1 16,-3 2-16,-1-2 0,0 2 3,2 0-3,1 0-1,6-1 1,4-3-1,0-1 1,10-6 0,2 0 2,3-4 7,3-2-9,0 0 81,0 0 26,0-12-28,0-5-57,0-4 13,0-4-13,2-2-22,-2-2 9,0 1-6,0-1-3,0 0 0,0 2 0,0 0 0,-5 4 0,1 3 1,0 3-1,1 2-8,-2 5-2,-1 3-56,-2 7-36,-17 7-50,0 11-151,-2 5-59</inkml:trace>
  <inkml:trace contextRef="#ctx0" brushRef="#br0" timeOffset="856254.9377">9893 13447 522,'0'0'131,"0"0"12,0 0-110,0 0-8,0 0-25,0 0-9,0 0 9,31-17 27,-30 17-26,-1 0-1,0 0-23,0 6-126,-7 5 40,-2-5-109</inkml:trace>
  <inkml:trace contextRef="#ctx0" brushRef="#br0" timeOffset="857299.222">11027 13537 525,'0'0'130,"0"0"-9,0 0-34,0 0 53,0 0-40,0 0 7,0 0 16,16-26-36,-16 23-14,0 0-15,0 1-22,0 0 17,0 2-26,0 0-27,8 0-24,10 0-26,15 0 25,27-1 18,6-3-18,8 1-36,15 0-26,-28 3-188,-8-2-213</inkml:trace>
  <inkml:trace contextRef="#ctx0" brushRef="#br0" timeOffset="857460.177">10861 13812 1000,'0'0'327,"0"0"-106,0 0-136,158-21-58,-26 21-27,-3 0-25,-31 8-157,-41-2-756</inkml:trace>
  <inkml:trace contextRef="#ctx0" brushRef="#br0" timeOffset="858738.5704">6520 13900 646,'0'0'42,"0"0"-6,0 0-13,0 0 9,0 0 30,0 0-43,0 0-19,43-22 0,-25 20-1,1 2 1,4 0-1,-7 12-74,-4-4-172</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10:02:25.976"/>
    </inkml:context>
    <inkml:brush xml:id="br0">
      <inkml:brushProperty name="width" value="0.05292" units="cm"/>
      <inkml:brushProperty name="height" value="0.05292" units="cm"/>
      <inkml:brushProperty name="color" value="#FF0000"/>
    </inkml:brush>
  </inkml:definitions>
  <inkml:trace contextRef="#ctx0" brushRef="#br0">16934 2437 506,'0'0'88,"-34"124"-66,17-34-22,0 11-16,6-21 9,6-23 7,1-22 1,1-9 10,-4 7-11,-3 22 2,1-4-2,1-10-15</inkml:trace>
  <inkml:trace contextRef="#ctx0" brushRef="#br0" timeOffset="714.0685">16685 3226 871,'0'0'150,"0"0"-102,0 0-35,31-105-13,-22 61 0,0-7 1,-1-22 45,-5-25 52,-3-19 18,0 13-29,0 25-36,0 32-19,-3 20 23,-3 2-14,3 6-20,0 3-20,1 12-1,-2 4-17,1 36-7,-6 45 5,-10 50 11,-4 23 7,-7 5 1,-5-13-1,6-33-8,4-23 9,7-25 5,7-24-4,8-15 0,-2-2 0,2-7 0,0-10 0,3-7 174,1-32 451,25-37-495,16-36-106,8-20-25,-2-8-4,-7 1 2,-11 17-4,-4 23-20,-6 22-34,-6 31 7,2 15 10,2 7-10,6 8 16,7 9-5,13 28-2,4 47 22,-3 40 3,-15 16 18,-19-2 0,-11-31 0,0-34-11,0-19 5,0-12 7,7 0-1,5-5 4,-1-5-11,1-20 16,7-3 6,14-43 94,18-35-87,9-42-14,0-33 6,-12-7 2,-12 10 0,-12 38-15,-8 39 0,-5 29 8,-4 16-7,0 11-1,-5 5-13,-2 12-63,0 9-574,-37 48 349,-2-2 36,6-6-274</inkml:trace>
  <inkml:trace contextRef="#ctx0" brushRef="#br0" timeOffset="1010.5619">17769 2651 1172,'0'0'223,"0"0"-44,0 0-3,0 0-112,0 0-64,0 0-39,0 73 26,-13 8 12,-17 23 1,-2 7 15,2-22-15,13-27 1,16-23-4,1-7 11,6 1-2,16 2-6,14-4 35,32-14 20,34-13 131,24-4-18,-8-12-117,-25-5-35,-39 5-15,-20 3-1,-1 1-22,-11 1-249,-4-4-325</inkml:trace>
  <inkml:trace contextRef="#ctx0" brushRef="#br0" timeOffset="1499.2964">18649 2907 902,'0'0'398,"0"0"-188,0 0-141,0 0-69,0 0-1,39 73 1,-30-27 1,-5 12 0,-4 3 14,0 3-14,-8-2 15,2-6-15,0-9 10,3-11-10,3-13-1,0-11 6,0-12 20,0-6 300,13-23 32,17-29-251,12-34-98,4-36 3,-1-24-12,-11-3-6,-3 14-3,-5 36-6,4 35-10,4 25-5,18 12-7,38 5 8,34 12 2,13 16 3,-23 9 11,-37 21-11,-24 22-29,-23 15-65,-11 2 35,-13-3-68,-10-22 56,-27-18 69,-28 0 13,-29-6 12,-29-10 1,-7-10 0,6 0 2,13-15-1,15 1-1,8 1-27,20 6-142,27-3-164</inkml:trace>
  <inkml:trace contextRef="#ctx0" brushRef="#br0" timeOffset="1739.9692">20137 2428 114,'0'0'1199,"0"0"-981,0 0-202,0 0-16,0 0-46,0 0 21,37 102 25,-25-61-7,-5 25-44,-5-12-110,1-12-88</inkml:trace>
  <inkml:trace contextRef="#ctx0" brushRef="#br0" timeOffset="1887.8038">20659 2564 1077,'0'0'332,"0"0"-182,0 0-91,0 0-59,0 0-51,0 0-87,-123 99-17,59-68-221</inkml:trace>
  <inkml:trace contextRef="#ctx0" brushRef="#br0" timeOffset="2392.4303">14992 2370 500,'0'0'266,"0"0"-93,101-56-11,-55 27-82,1-2 17,-7 1 68,-7 4-60,-8 5 1,-7 7-43,-6 6-52,-4 5-11,-4 3-11,4 0-11,-2 15 13,-2 7-4,-2 8-24,-2 11-46,-16 35-40,-6-9-41,2-9-56</inkml:trace>
  <inkml:trace contextRef="#ctx0" brushRef="#br0" timeOffset="2556.2662">15198 2473 955,'0'0'273,"0"0"-36,0 0 35,0 0-107,0 0-165,0 0-196,0 0 62,-18 117-28,36-63-232</inkml:trace>
  <inkml:trace contextRef="#ctx0" brushRef="#br0" timeOffset="62385.561">19250 11115 825,'0'0'618,"0"0"-439,0 0 24,0 0-20,0 0 2,0 0-22,14-50-55,-14 44-29,0-2-16,-4 0-25,-7 0 9,-3 0-3,-2-1-44,-6 0-1,-6 3 1,-4 4 0,-1 0 0,0 2 9,4 0-9,2 0 0,5 0 1,6 0 17,5 0 15,6 0-10,4 2-22,1-2 7,0 0-2,0 0-5,0 0 0,0 2-1,0 4 0,0 6-13,0 10 13,0 11 6,0 12 14,0 21-13,-3 26-7,1 22 5,2 10-5,0-12 21,0-26-12,0-30-8,0-16 0,0-5 6,5 2-7,7 1 0,6 1 1,1-9 5,2-6-6,3-6-5,0-5 5,-1-3 11,4-4 0,3-3 4,4-2 4,7-1-1,5 0-17,3 0 14,5 0-15,25-9-82,-15-2-138,-13-2-558</inkml:trace>
  <inkml:trace contextRef="#ctx0" brushRef="#br0" timeOffset="62677.2723">19519 11417 2038,'0'0'393,"0"0"-164,0 0-100,0 0-51,0 0-2,0 0-16,0 0-48,33-10-3,-11 22-9,8 8 0,9 5-6,1 4 5,2 4-21,1 1-14,-3-4-30,1-2-53,-4-11-89,-1-13-177,-10-4-309,-10-6-370</inkml:trace>
  <inkml:trace contextRef="#ctx0" brushRef="#br0" timeOffset="62852.2755">19883 11454 1405,'0'0'317,"0"0"176,0 0-200,0 0-53,0 0-85,0 0-68,0 0-68,-48-37-19,28 59-24,-13 12 18,-6 12-1,-4 6-1,0 5-11,2 11-90,11-13-157,11-15-610</inkml:trace>
  <inkml:trace contextRef="#ctx0" brushRef="#br0" timeOffset="63061.6068">20129 11725 2338,'0'0'490,"0"0"-414,0 0-58,0 0-10,0 0-8,0 0-3,9 83 3,-8-48 0,6 2-53,6 6-135,-3-10-326,4-10-557</inkml:trace>
  <inkml:trace contextRef="#ctx0" brushRef="#br0" timeOffset="63540.3805">20776 11255 715,'0'0'1439,"0"0"-1201,0 0-74,0 0-83,0 0-17,0 0 15,0 0-40,11-12-39,10 31 24,6 5-18,2 8-6,4 4-1,-1 0-46,-3-1-18,0-2-10,-3-5-16,7-3-39,-6-6-187,-8-10-449</inkml:trace>
  <inkml:trace contextRef="#ctx0" brushRef="#br0" timeOffset="63722.8879">21055 11321 1950,'0'0'600,"0"0"-423,0 0-108,0 0-50,0 0-18,-81 69 0,39-20-1,1 5-4,-11 20-60,15-16-173,10-18-620</inkml:trace>
  <inkml:trace contextRef="#ctx0" brushRef="#br0" timeOffset="64072.265">21286 11547 2109,'0'0'356,"0"0"-258,0 0-22,90-8-44,-72 8 2,-3 0-34,-5 4-9,-5 18-22,-3 6-14,-2 11-7,-10 5-24,-16 2-6,-12 3 22,-8-6 0,1-2 29,5-7 12,7-7 13,12-10 5,10-7-4,8-3 5,3-5 66,8-1 29,16-1 57,15 0-27,10 0-16,11-3-60,4-5-25,0-1-24,18-10-23,-18 3-157,-14-1-509</inkml:trace>
  <inkml:trace contextRef="#ctx0" brushRef="#br0" timeOffset="64373.9092">21994 11444 1167,'0'0'562,"0"0"-338,0 0 20,0 0-4,0 0-77,0 0-26,0 0-73,37 3-32,-16-2-29,13-1-3,-4 0-154,-5-1-557</inkml:trace>
  <inkml:trace contextRef="#ctx0" brushRef="#br0" timeOffset="64548.3774">22514 11408 1260,'0'0'691,"0"0"-573,0 0-44,84 0-74,-56 0-6,-6-1-309,-5-5-625</inkml:trace>
  <inkml:trace contextRef="#ctx0" brushRef="#br0" timeOffset="64738.2045">23154 11443 1726,'0'0'860,"0"0"-630,0 0-76,0 0-63,0 0-52,0 0-39,0 0-17,-4 0-113,-22 2-158,2 1-706</inkml:trace>
  <inkml:trace contextRef="#ctx0" brushRef="#br0" timeOffset="65192.6238">24092 11154 454,'0'0'778,"0"0"-289,0 0-131,0 0-68,0 0-66,0 0-42,0 0-77,-4 0-17,4 0-42,0 0-33,0 0-13,0 3-19,13 11-5,10 4 16,11 10-11,6 7-22,4 7-38,3 5 24,1 1-55,0-2 11,11 4-116,-12-14-295,-7-11-41</inkml:trace>
  <inkml:trace contextRef="#ctx0" brushRef="#br0" timeOffset="65445.8167">24546 11255 1839,'0'0'544,"0"0"-376,0 0 44,0 0-106,0 0-9,0 0-11,0 0-45,0-32-26,0 32-15,0 0-6,-8 6-50,-14 17-48,-25 25 62,-30 30 28,-17 20 8,8-3 5,21-20 1,28-28-38,16-18-74,-1 10-37,5-6-139,7-8-452</inkml:trace>
  <inkml:trace contextRef="#ctx0" brushRef="#br0" timeOffset="65854.2329">24956 11531 1923,'0'0'729,"0"0"-633,0 0-38,0 0-30,0 0 5,0 0-25,0 0-8,-70 40-48,22 1 28,-7 11-38,1 5-10,8 2-20,9-3-55,13-3-87,10-9-96,14-7 10,10-10 62,18-13 48,12-10 132,-1-4 74,-3-8 103,-7-12 201,-6-5-26,-7-4-77,-7-1 32,-6-1 15,-3 3-62,0 5-19,-14 4-70,-2 8-58,-5 5-39,-5 6-35,-6 0-120,-8 16-70,9 0-382,10-5-355</inkml:trace>
  <inkml:trace contextRef="#ctx0" brushRef="#br0" timeOffset="66221.8706">25087 10851 563,'0'0'207,"0"0"170,0 0-142,0 0-77,0 0 37,0 0-71,0 0-11,5 2-46,-5-2-29,0 0-7,0 0 8,0 0-22,0 0-16,0 2-1,-2 1-27,-7 6-161,-1-1-96,-4-1-200</inkml:trace>
  <inkml:trace contextRef="#ctx0" brushRef="#br0" timeOffset="66582.7804">24965 10865 927,'0'0'385,"0"0"-269,0 0-109,0 0-7,0 0-27,0 0-28,0 0-34,3 2-17,-3-2 47,3 0 55,-3 1 2,0 0 2,0-1-281</inkml:trace>
  <inkml:trace contextRef="#ctx0" brushRef="#br0" timeOffset="66787.0644">24965 10865 1232,'-39'38'549,"39"-38"-452,0 0-97,0 0-98,0 0-87,0 0-81,0 0-251</inkml:trace>
  <inkml:trace contextRef="#ctx0" brushRef="#br0" timeOffset="66997.1283">24833 10979 1330,'0'0'510,"0"0"-356,0 0-87,0 0-57,0 0-10,0 0-118,0 0-253,35 0-419</inkml:trace>
  <inkml:trace contextRef="#ctx0" brushRef="#br0" timeOffset="67184.5929">24898 10940 912,'0'0'224,"0"0"-224,0 0-33,0 0-119,0 0 22,0 0-229</inkml:trace>
  <inkml:trace contextRef="#ctx0" brushRef="#br0" timeOffset="67942.0741">24937 10926 20,'0'0'354,"0"0"-152,0 0-61,0 0-31,0 0 24,0 0 46,0 0-114,-2 0-38,2 0-17,-2 0-10,2 0-2,0 0 1,0 0 0,0 0-1,0 0-10,0 0 10,0 0 0,0 2-6,0-2 6,2 2 1,3-1-42,-2 1 5,1 0 16,-1-1-2,3 1-9,0-2-49,-2 0-39,1 0-189</inkml:trace>
  <inkml:trace contextRef="#ctx0" brushRef="#br0" timeOffset="68104.2089">24937 10926 439</inkml:trace>
  <inkml:trace contextRef="#ctx0" brushRef="#br0" timeOffset="68146.9861">24937 10926 439,'58'12'100,"-63"-12"-76,-2 0-22,4 0-2,1 2-11,2 1-311</inkml:trace>
  <inkml:trace contextRef="#ctx0" brushRef="#br0" timeOffset="68489.2168">24993 10953 529,'0'0'223,"0"0"-70,0 0 50,0 0-82,0 0-35,0 0-25,0 0-37,0 0-11,0 0 14,0 0 19,0 0 44,0 0 2,0 0-37,0 0-20,0 0-16,0 0 9,0 0-20,0 0-8,0 0-19,0 0-44,0 0-11,0 0-30,0 0-42,0 0-105,11 0-42,3 0 141,-1 0-347</inkml:trace>
  <inkml:trace contextRef="#ctx0" brushRef="#br0" timeOffset="69150.8561">24993 10953 352,'58'0'218,"-58"0"-11,0 0 32,0 0-8,0 0-42,0 0-50,0 0-3,0 0 73,0-1-20,-1-1-127,-1 0 12,1 1 11,1 1-64,0 0-7,0 0-13,0 0-1,0 0 0,0 0-12,0 0-10,0 0-15,0 0 6,0 0 17,0 0 5,1-1 9,7 1 1,2 0 10,3-2-10,0 2 1,-1 0-2,2 0-2,0 0 2,2 3-1,-2 2 0,-1-2 0,-4 0 0,-3-1-14,-3-1 5,-1 0 9,0-1 1,-2 0 0,0 0 9,0 0 10,0 0 7,0 0-15,0 2-9,0-2-2,0 1 0,0 3-1,0 2-22,2 5 4,1 8 10,0 6 1,-2 9-1,-1 12-1,0 16 7,-3 21-7,-14 21 16,-4 10-7,3-2 1,-1-11-7,8-16 6,3-6 1,3-13-1,2-16 0,0-11-10,1-3 11,-2 2 0,-2 1 6,-2 3-5,-2-11 4,0-4-4,2-8 12,-2-4 40,2-2-8,-1-2-16,-1-2-14,1 2-15,-2-2-9,-2 3 9,-2-2-1,-10-1-28,-10-1-39,-32-6-96,6-2-323,3 0-458</inkml:trace>
  <inkml:trace contextRef="#ctx0" brushRef="#br0" timeOffset="69730.2083">24745 10237 525,'0'0'412,"0"0"-153,0 0-94,0 0-32,0 0 58,0 0 9,82 9-29,-31-6-42,11-1-42,3 1 19,1 0-39,-9 0-48,-7 0-19,-14-1-40,-11 1-140,-13-3-322,-9 0-171</inkml:trace>
  <inkml:trace contextRef="#ctx0" brushRef="#br0" timeOffset="69906.9691">25040 10265 694,'0'0'1005,"0"0"-737,0 0-142,0 0-76,0 0-13,0 0-5,0 104-20,0-56-12,-8 28-21,-4-8-92,-1-15-371</inkml:trace>
  <inkml:trace contextRef="#ctx0" brushRef="#br0" timeOffset="71079.0781">22632 12830 644,'0'0'633,"0"0"-390,0 0-7,0 0 53,0 0-110,0 0-17,11 0-79,-10 0-27,-1 0 8,0 0-18,0 0-8,0 0 9,0 0 1,0 0-21,0 0 15,0 0-2,0 0-7,0 0-24,0 0 7,0 0-15,0 0-1,0 0-55,0 0-69,0 9-163,4 2-669,7-3-85</inkml:trace>
  <inkml:trace contextRef="#ctx0" brushRef="#br0" timeOffset="71816.2097">23215 12775 1117,'0'0'648,"0"0"-549,0 0 75,0 0-124,0 0-41,0 0 16,0 0-7,-29-57-18,18 57-22,-4 0-3,-4 4 10,-7 3 13,-2 2-5,-3-1 0,1-2 7,2 0 0,4-2 0,7-3 0,5 1-1,5-1 0,4-1 1,3 0 18,0 0 56,0 0 43,0 0 23,0 0-24,0 0-26,0 0-10,0 0-29,0 0 5,0 0-6,0 0-23,0 0-4,0 0-12,0 2-10,0 2-1,1 3-1,5 5-10,5 13 5,-2 9 5,1 32-13,-7 41 13,-3 63-11,-18 43 6,-20 35 6,-12 10 0,-5-11-1,-5-3-8,1-5 9,4-15-1,7-20-3,3-19 2,6-24 1,3-18 1,5-18 0,6-16 4,7-15-4,7-18-7,4-19 5,2-18 2,4-11 0,-2-2 0,2-5 0,1-4-2,0-10-11,0-3 7,0-4 6,0 0 7,0 0-1,0 0-6,0 0 0,0 0-2,4 0-8,10 0 8,14 0-1,6 0 3,8 0 0,7 0-26,8 5-39,4-1 16,19-3-33,23-1-12,-16-7-279,-11-13-843</inkml:trace>
  <inkml:trace contextRef="#ctx0" brushRef="#br0" timeOffset="73338.3243">23867 12743 656,'0'0'371,"0"0"-40,0 0-241,0 0-68,0 0-2,0 0 36,0 0 47,-7 0-21,5 0-44,2 0 38,0 0 25,0 0-56,0 0-37,0 0-7,0 0-1,0 0-6,0 0 5,0 5 1,18 0 19,12 4 98,23 1 0,28 1-33,22 0-44,-4-1 7,-22-5-26,-26-1-19,-23-3 4,0-1-6,-4 2 0,-3 0 2,-12-2-2,-4 0 0,-5 0 0,0 0 6,0 0 11,0 0 11,0 1-28,0-1 0,0 2-9,0 2-23,0 1-27,0 7 40,0 1 7,0 6 2,0 3-5,0 7 15,4 5-2,4 10-13,5 18 14,2 27-7,3 34-18,-5 23 18,-6 18-3,-7 8 13,0-4-4,-17 6-10,-7 0 11,-7-2 1,-2 4 1,0-2-1,5-5 0,4-10-6,6-12 4,2-15 2,-1-16 15,0-11-6,3-12 6,-2-7 59,3-3-31,-1-4-24,0-11-4,2-15-6,5-16-8,2-6-1,0 5 1,0 3-2,-4 4-6,3-4-16,-2-2-26,2-6-22,0-6-69,1-5 28,2-9 61,0-4 30,3-2 14,-2-5 7,2 0-1,0 0 1,0 0 0,0 0 11,-1 0-9,1 0-2,-4 0 0,1 0-88,-4-5-98,-3 1 42,-2-2 66,-3 2-21,1 0 25,-2 1 36,-1 0 27,0 3-2,-1 0-105,-6 0-153,3 0 86,-3 0 126,-1 0 59,-2 0 43,-3 0 32,-6 0-23,-7 0 27,-3-3-19,-6-1 90,-1-2 74,0-1-32,5-2 25,2 1-17,7-1-68,6 2-101,7 2-24,12 2-6,5 1-1,8 2 0,1 0-11,3 0-9,13 0 20,6 5 59,8-1 50,3 1-53,4 0-29,-1-3-4,4-2-12,-8 0-11,-12 0-369</inkml:trace>
  <inkml:trace contextRef="#ctx0" brushRef="#br0" timeOffset="107631.2295">15697 12204 780,'-119'-27'95,"-6"4"-72,37 12-14,20 2 5,20 4-4,6-1 21,-3 5-17,-4 1-14,0 0-32,-8 0-17,13 0-16,9 0-18</inkml:trace>
  <inkml:trace contextRef="#ctx0" brushRef="#br0" timeOffset="108111.2036">13985 11723 628,'0'0'30,"0"0"58,0 0 23,0 0 16,0 0 6,0 0 47,0 0-26,-48-62 19,48 55 5,0 0-8,0 2-40,5 0 0,-2 3-22,5 0-53,6-2-49,10-3-6,18-5 1,30-2 18,33-3-9,33 9-10,11-3-22,-33 6-342,-23-11-515</inkml:trace>
  <inkml:trace contextRef="#ctx0" brushRef="#br0" timeOffset="125029.6397">13981 12385 542,'0'0'529,"0"0"-280,0 0-31,0 0 11,0 0 63,0 0-97,82-80-50,-76 68-43,0 2-54,-3 5 18,0 0-26,-2 4-16,2 1-16,8 0-8,8 0-10,29 0-46,41 11-61,-4-1-179,-1-7-319</inkml:trace>
  <inkml:trace contextRef="#ctx0" brushRef="#br0" timeOffset="129440.1921">14213 13511 454,'0'0'146,"0"0"78,0 0-102,0 0-52,0 0 12,0 0 48,-46 0 5,45 0-22,1 0 2,0 0-46,0 0-25,0 0-44,0 0-1,0 0 0,-2 0-1,-1 0 0,0 3 1,0-2 1,2 1-1,-1-2 1,2 1-1,0-1 1,0 2 0,4 0 14,30-2-13,52 0 9,59 0 34,17 0 13,-20 0-57,-47 0-98</inkml:trace>
  <inkml:trace contextRef="#ctx0" brushRef="#br0" timeOffset="146553.8598">5157 14890 418,'0'0'88,"0"0"-48,0 0-22,0 0 38,0 0 39,0 0-40,68-49 3,-66 49-32,-2 0-19,1 0 12,-1 0 8,0 0-18,0 0-7,0 0-1,0 0-1,0 0 0,0 0 0,0 0 0,0 0 14,0 0 8,0 0 1,0-2 16,0-1 2,-4 0 12,-2 0 15,0 0 29,3 1-17,0 1 35,1-1-47,1 1-17,1 1-28,0 0-21,0 0-2,0 0 7,0 0-7,3 0-1,15-2-9,8-1 10,15-1-1,8 0 1,32-4-1,-11 3-114,-7-3-450</inkml:trace>
  <inkml:trace contextRef="#ctx0" brushRef="#br0" timeOffset="147022.1569">7410 15020 720,'0'0'277,"0"0"-77,0 0-74,0 0-62,0 0-22,135-49-28,-21 17 21,43 1 12,25 7 2,8 6-49,-50 10-7,-33-4-535</inkml:trace>
  <inkml:trace contextRef="#ctx0" brushRef="#br0" timeOffset="150653.6581">6738 15709 449,'0'0'72,"0"0"184,95-31-190,-58 19-24,-2 4-16,-7 0-14,-1 3-12,-3 0 16,-2 2 30,2 3-12,-3 0-34,-9 8-26,-7-1-382</inkml:trace>
  <inkml:trace contextRef="#ctx0" brushRef="#br0" timeOffset="156490.4516">12124 7722 510,'0'0'114,"0"0"-62,0 0 13,0 0-7,0 0 26,0 0-6,-6-24-33,6 17 8,0 1 15,0-1 0,3 0 23,4 0-7,4-3-34,7 4-14,8-2 0,16 3-36,10 1-1,7 4-1,-4 14-35,-17 7-187,-15-2-176</inkml:trace>
  <inkml:trace contextRef="#ctx0" brushRef="#br0" timeOffset="159405.8748">12442 8998 550,'0'0'153,"0"0"6,0 0-99,0 0 109,0 0-43,104-80-32,-76 53 31,3-3-86,4 0 81,4-4-75,-2 0-34,-2 3-9,-6 6-2,-9 14 0,-7 8-108,-10 0-535</inkml:trace>
  <inkml:trace contextRef="#ctx0" brushRef="#br0" timeOffset="161675.0537">21342 8828 310,'0'0'127,"0"0"5,0 0-40,0 0 18,0 0-44,12-80 60,-12 61-63,0 0-12,-3 2 37,-2 3-5,1 4-51,-2 4-21,5 2-11,-1 2 1,2 2-2,0 0-31,0 0-3,0 0 6,0 0 2,0 0 5,0 0 15,0 0-1,0 2 8,0 5 2,13 6-1,8 6-1,25 12 1,35 17 17,36 21-8,27 13-3,7 9-4,-7-11-3,-45-25-86,-22-24-543</inkml:trace>
  <inkml:trace contextRef="#ctx0" brushRef="#br0" timeOffset="165818.3219">14315 14512 876,'0'0'57,"0"0"-56,0 0-1,0 0 0,0 0 15,0 0 56,-40 0 8,71-3-72,27-1-6,35-6-1,-10 1-29,-7 1-110</inkml:trace>
  <inkml:trace contextRef="#ctx0" brushRef="#br0" timeOffset="166019.1548">14713 14485 428,'0'0'127,"0"0"73,0 0-125,0 0 0,0 0 144,0 0-12,0 0-43,-6-21-58,6 18-65,0 0-11,0 0-14,0 3-16,0 0 0,0 0-78,-6 0-133,-8 0-309,1 0 8</inkml:trace>
  <inkml:trace contextRef="#ctx0" brushRef="#br0" timeOffset="166184.617">14713 14485 725,'72'-17'770,"-76"6"-489,1-5 9,3-5-23,0 1-79,0 3-49,16 6-111,26 10-28,41 1-158,-3 0-146,0 0-898</inkml:trace>
  <inkml:trace contextRef="#ctx0" brushRef="#br0" timeOffset="168422.2307">5446 15722 867,'0'0'588,"0"0"-440,0 0-47,0 0-9,0 0 22,0 0 25,3-62-48,-3 56-41,11 6-50,23 0-95,4 0-261,-6-4-635</inkml:trace>
  <inkml:trace contextRef="#ctx0" brushRef="#br0" timeOffset="170517.5553">15055 15534 340,'0'0'111,"0"0"-85,0 0-19,0 0-7,0 0-41</inkml:trace>
  <inkml:trace contextRef="#ctx0" brushRef="#br0" timeOffset="204557.4975">14544 17389 499,'0'0'254,"0"0"-92,0 0-37,0 0-25,0 0 51,83-53-79,-75 50-24,-3-2 44,-3 2 110,-1-3-41,2 3-79,-1-3 1,1 1 4,-3 2-34,1 0-9,-1 3-9,0 0-5,3-2-17,2 2 4,6-6-16,9 0 1,10-7-1,7-4-1,9-7-1,2-5 1,0-4-1,-4-1 0,-6 2 0,-8-2 1,-10 5 1,-9 8-1,-11 6 0,-2 8-6,-38 7-19,-39 12-34,-33 29 6,-11 15 0,3 7-3,29-11 14,33-12 6,19-10 11,8 0 24,3 7-6,4 4 6,12 4-10,12-3 10,37-5-7,53-6 8,59-15 11,36-13 8,16-3-4,-15-15-3,-60 2-12,-37 0-189</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10:06:04.890"/>
    </inkml:context>
    <inkml:brush xml:id="br0">
      <inkml:brushProperty name="width" value="0.05292" units="cm"/>
      <inkml:brushProperty name="height" value="0.05292" units="cm"/>
      <inkml:brushProperty name="color" value="#FF0000"/>
    </inkml:brush>
  </inkml:definitions>
  <inkml:trace contextRef="#ctx0" brushRef="#br0">7410 6440 631,'0'0'150,"0"0"-57,0 0 27,0 0 37,0 0-18,0 0-14,-30-32-29,30 28 35,0 2 15,5-3-32,7 2-85,4-4-29,-1 2-4,5 0 4,2 0 10,5 0-10,25 2-12,38 0 11,40 3 1,20 6-16,1 9-127,-44-1-106,-37-10-239</inkml:trace>
  <inkml:trace contextRef="#ctx0" brushRef="#br0" timeOffset="415.7361">8100 6232 952,'0'0'222,"0"0"-59,-27-80-24,22 57-21,5 10 93,0 6-86,5 7-125,13 0-44,5 9 16,7 10 22,0 3 4,1 4-11,-3-1-4,-1 0 1,-5 1-3,-1 1 17,-5 1-7,-7 3 2,-6 3-28,-3 1-12,0 3 7,-15 1 18,-3 2 20,-7-1 1,-2-2-6,-5-5 7,3-8 0,-1-7 20,3-7-18,6-11 72,3 0 58,0-8 10,6-13-34,0-9 9,4-6-21,3-3-28,5-3-50,0 3-18,-5 5-36,-41 7-100,0 10-489,-8 2-746</inkml:trace>
  <inkml:trace contextRef="#ctx0" brushRef="#br0" timeOffset="1020.8075">6519 6597 538,'-136'15'0,"18"-1"-17,52-4-42</inkml:trace>
  <inkml:trace contextRef="#ctx0" brushRef="#br0" timeOffset="2305.5655">8663 6109 506,'0'0'349,"0"0"-50,11-93-131,-8 55-59,-2 7 62,1 6-35,-2 6 9,0 8-19,4 10-52,-1 1-74,2 4-20,-1 21-10,1 14 16,-5 20-9,0 2 22,-8 6-42,-8 3 6,1-15 27,0 2-2,6-4-17,5-9-16,4-5-25,0-8-9,10-6 18,8-8-32,0-5 42,9-10-28,3-2 71,5-8 8,7-15 23,4-6 26,5-3-17,1 1 29,-2 5 6,-4 9 5,-6 11-29,-4 6-34,-1 6-2,-2 15 1,-3 7-8,-3 2-1,-6-1-5,1-2 1,-9-8 3,-2-7 4,-5-7 4,-3-5 2,2-5 254,0-18-135,6-12-94,4-9-14,4-11 36,3-19-38,0-19 22,-3 7 5,-7 12-11,0 14-20,-6 24-4,0 6 0,0 4-9,2 16-1,-2 10-107,-6 51-387,0 2 171,-10 5-214</inkml:trace>
  <inkml:trace contextRef="#ctx0" brushRef="#br0" timeOffset="2672.9112">9658 6677 1257,'0'0'294,"0"0"-78,67-92-21,-44 58-99,-8 9-63,-6 7 2,-6 6 15,-3 11-50,0 1-9,-12 16-187,-14 14 121,-8 8 63,-2 11 3,3-1-24,11-4-39,14-7-20,8-11-26,11-10 25,19-12 16,7-4 61,8-13 16,-4-14 22,-2-9 49,-9-5 70,-12-5 67,-10 3-19,-7 4-92,-1 6-31,-1 8-30,-8 13-36,-14 12-31,5 3-317,5 2-313</inkml:trace>
  <inkml:trace contextRef="#ctx0" brushRef="#br0" timeOffset="2850.9579">10319 6417 798,'0'0'948,"0"0"-660,0 0-185,115-64-82,-60 59-13,5 5-8,12 5-62,-11 12-263,-15-9-470</inkml:trace>
  <inkml:trace contextRef="#ctx0" brushRef="#br0" timeOffset="3011.877">10337 6730 1285,'0'0'491,"0"0"-244,134-48-130,-56 31-91,-3 8-26,12 9-1,-28 1-177,-3 0-410</inkml:trace>
  <inkml:trace contextRef="#ctx0" brushRef="#br0" timeOffset="3466.7164">11482 6107 1046,'0'0'554,"99"-119"-151,-77 94-176,-5 6-79,-3 3-68,-4 10-55,-9 6-25,-1 23-117,-21 30 65,-27 31-10,-20 22 25,-5 6 24,13-21 2,26-26 1,25-26-3,9-5-55,0 1-56,19-2 33,17-9-63,12-11 72,11-13 61,9-15 21,1-17 17,-7-13 4,-11-8 12,-11-6-7,-16-4 9,-10 0 39,-12 0 0,-2 7 97,-8 9-56,-12 18 19,-3 15-83,-5 14-51,-5 15-15,-1 23-10,4 10-5,7 2 20,15 3 4,8-5-15,8-6-51,22-3-18,15-8-36,37-1 64,-10-7-12,-5-15-427</inkml:trace>
  <inkml:trace contextRef="#ctx0" brushRef="#br0" timeOffset="3807.4445">12280 6783 1445,'0'0'568,"0"0"-375,0 0-87,0 0-41,0 0-19,0 0-8,0 0-38,-12-53-70,-21 77-7,-4 8-6,5 11-45,5 3-108,15-1 20,12-7 27,3-7-4,28-12 47,16-14 108,13-5 38,8-18 68,-1-15 67,-8-5 33,-14-6 149,-16-1-34,-18 3-128,-11 6-46,-41 8-109,-80 15-78,5 8-454,-5-3-369</inkml:trace>
  <inkml:trace contextRef="#ctx0" brushRef="#br0" timeOffset="6085.045">4882 5049 421,'0'0'62,"0"0"-61,0 0-1,0 0 12,0 0-11,0 0 42,43-71-41,-43 68 37,0 3-39,0-1-530</inkml:trace>
  <inkml:trace contextRef="#ctx0" brushRef="#br0" timeOffset="6314.2292">4878 5022 857,'0'0'272,"0"0"-200,0 0-18,0 0-54,0 0-48,0 0-56,0 0-28,88-12-22,-72 15-165</inkml:trace>
  <inkml:trace contextRef="#ctx0" brushRef="#br0" timeOffset="6527.7532">4878 5111 833,'0'0'258,"0"0"-84,0 0-113,0 0-60,0 0-1,0 0-69,0 0-9,46-19-8,-20 19-37,-6 0-17,-2 0-56</inkml:trace>
  <inkml:trace contextRef="#ctx0" brushRef="#br0" timeOffset="6847.7885">4814 5042 540,'0'0'538,"0"0"-441,0 0-97,0 0-81,0 0-90,100 6 37,-75 2-35</inkml:trace>
  <inkml:trace contextRef="#ctx0" brushRef="#br0" timeOffset="7016.8782">4909 5124 568,'0'0'626,"0"0"-442,0 0-61,0 0-65,0 0-26,0 0-32,0 0-7,-1 0-244,1 21-62</inkml:trace>
  <inkml:trace contextRef="#ctx0" brushRef="#br0" timeOffset="8710.7277">5094 3573 584,'0'0'169,"0"0"-108,79-110 75,-45 57 89,-4 3-89,-8 0 52,-6 9-57,-9 9 48,-3 11 3,-4 10-105,0 11-77,-36 16-32,-32 40-18,-32 34 27,-9 24 8,8 11 8,25-4 5,34-9-15,15-21 9,19-22-9,8-21-1,2-19-5,19 0-17,9-8 2,13-9 38,27-13 5,33-48 157,19-41-73,-4-25-49,-27-9-2,-34 6-23,-36 22-6,-11 17-9,-10 18-28,-4 20 9,-13 10 13,-11 7 6,-19 9-2,-5 12-6,-9 8-1,-1 30-3,13 15-4,7 8 14,21 3-13,21-2 13,28 3-35,57 7 1,42 9 2,19-9 9,-31-20-109,-25-32-577</inkml:trace>
  <inkml:trace contextRef="#ctx0" brushRef="#br0" timeOffset="9746.5175">7038 4188 758,'0'0'341,"0"0"-128,0 0-90,0 0-88,83-45-19,-67 43-15,-5 2-1,1 0 0,-3 0-54,0 10-78,-9 12-10,0-3-89,-6-6 43</inkml:trace>
  <inkml:trace contextRef="#ctx0" brushRef="#br0" timeOffset="10578.6175">9316 4057 481,'0'0'243,"0"0"-153,0 0-61,0 0 33,0 0 67,0 0 18,0 0-64,89-7-47,-77 4-3,0 1-31,-6 2-1,-4 0-1,0 0 1,0 0-7,-2 0 3,2 0-58,0 0-27,-2 0-25,0 0-46,-10 10 40,-6-1 24,0-3-32</inkml:trace>
  <inkml:trace contextRef="#ctx0" brushRef="#br0" timeOffset="11045.3751">11927 4255 484,'0'0'121,"0"0"-121</inkml:trace>
  <inkml:trace contextRef="#ctx0" brushRef="#br0" timeOffset="11461.0154">17330 4188 745,'0'0'169,"0"0"-169,0 0-245,0 0-51</inkml:trace>
  <inkml:trace contextRef="#ctx0" brushRef="#br0" timeOffset="26378.0782">11639 8075 675,'0'0'142,"0"0"-61,0 0 94,0 0-55,0 0-42,25-80-11,-25 66 11,-3 3-49,-8 1-19,-3 2-3,-5 1-1,-3 2-6,-8 4 0,0-1 1,3 2-1,1 0-1,9 0 1,6 0 0,5 0 0,6 0 0,0 0-1,14 0 0,42 0 1,56 0 4,57-2 15,30-10-18,-3 0 0,-32 3 8,-57 4-7,-36 2-1,-30 1-1,-23 2-5,-5 0-161,-13-3-227</inkml:trace>
  <inkml:trace contextRef="#ctx0" brushRef="#br0" timeOffset="26760.9322">12465 7749 1104,'0'0'268,"0"0"-180,99-54-48,-61 33-3,-5 8 30,-6 6-26,-7 7-41,-6 3-14,-3 17-39,-6 9-11,-5 7 37,0 7-7,-19 5-12,-6 0-15,-5 2 14,-4-3 7,-4-2-22,-1-4-18,0-5 11,3-8 31,3-10 25,8-10-42,2-8 55,6-11 187,5-21 28,7-25-80,5-23 17,11-24-23,18-6 16,0 19-41,-7 25-22,-7 28-57,-3 9-23,-3 1-1,-5 7-1,-26 15-136,-15 6-460,-7 0-79</inkml:trace>
  <inkml:trace contextRef="#ctx0" brushRef="#br0" timeOffset="27315.6824">14354 7464 1322,'0'0'289,"0"0"-165,0 0-85,0 0-39,0 0-23,0 0-11,-142-36 19,51 78 13,-16 27 0,5 15 2,23-7-1,31-12 1,29-20-1,13-6-9,6 2 8,1 2-8,28-2-17,30-15 27,40-23 6,35-15 21,8-34-16,-24-10 11,-24-19-12,-38-1 5,-21-2-3,-10-12-1,-25 23-10,-1 13-1,-19 13 0,-5 7 9,-12-4 4,-14 4 9,-12 6-9,-6 17-13,-1 11-5,3 22-5,11 12 2,11 7 1,21 5-3,21 0-5,24 6 8,59 6-2,47-2 9,21-6 1,4-14-1,-24-11 2,-40-5-2,-15-8-55,-26-5-177,-14-7-408</inkml:trace>
  <inkml:trace contextRef="#ctx0" brushRef="#br0" timeOffset="27676.7655">15071 7950 1192,'0'0'242,"0"0"-133,97-53 32,-55 26 3,-13 6-8,-3 1-59,-11 5 25,-7 8-39,-8 7-63,0 0-15,-20 6-200,-16 14 141,-12 12 52,-10 8 22,1 5-1,12 3-11,16-1-109,23-7 24,9-7 12,49-12 51,36-17 25,29-9 8,-6-23-16,-22-7 16,-33 3-7,-23 2 8,-4-6 9,-7-5 46,-10-5 54,-12 5-19,-11 6-76,-39 13-14,-47 20-85,7 2-78,11 5-195</inkml:trace>
  <inkml:trace contextRef="#ctx0" brushRef="#br0" timeOffset="27922.0334">16009 7634 1054,'0'0'837,"0"0"-573,108-81-131,-57 53-95,14 9-21,26 5-6,27 12-11,5 2 0,-16 17-6,-37 3 4,-34-4-33,-16 0-110,-12-2-241,-27-5-128,-17-1 210,-14-8 83</inkml:trace>
  <inkml:trace contextRef="#ctx0" brushRef="#br0" timeOffset="28076.0638">16499 7529 506,'0'0'216,"0"0"80,-79-75-25,53 43-29,5 5 89,5 3-14,7 9-101,3 8-54,1 7-162,2 8-55,-2 24-13,0 24 50,1 30 9,-7 35 7,-16 19-6,-25 7-7,0-36-244,7-37-275</inkml:trace>
  <inkml:trace contextRef="#ctx0" brushRef="#br0" timeOffset="29292.7187">16900 7429 612,'0'0'16,"0"0"164,0 0-115,0 0-56,0 0-8,104-9 142,-65 0-32,3-2-67,1 0-26,-4-3 53,-5-3 12,-5-6 40,-9-8-62,-6-8 41,-6-10 6,-4-4 38,-4 2-33,0 6-29,-4 9-17,-7 9-28,-3 15-27,-8 12-12,-11 3-46,-13 27 0,-17 26 34,-8 26 2,-5 20-2,16 4 1,20-16-22,25-29-10,11-20-35,4-5-11,5 0 10,16-2-25,14-5 39,13-17 49,11-12 1,8-12 14,0-25-40,2-21-33,-9-23-8,-16-24 45,-18-6 37,-20 18 0,-6 23 64,-6 27 9,-12 13 98,-5 0-45,-4 8-31,-6 6-21,-1 14-69,0 4-5,4 21-19,8 13 1,15 7-10,7 9-2,36 10 0,38 6 11,27 0-13,-8-14-119,-9-27-234</inkml:trace>
  <inkml:trace contextRef="#ctx0" brushRef="#br0" timeOffset="29505.0243">17780 7611 1538,'0'0'576,"0"0"-424,0 0-103,0 0-49,0 0-9,0 0-22,0 0 21,27 92-119,-35-35-118,-14-7-6,-3-14-107</inkml:trace>
  <inkml:trace contextRef="#ctx0" brushRef="#br0" timeOffset="30506.7413">18348 7183 692,'0'0'55,"0"0"42,0 0 8,47-98 79,-22 70 3,3-1-76,4 1-51,-4 3 1,-6 3 47,-7 7-40,-5 5-9,-7 4 30,-3 6-89,0 0-12,-17 0-30,-13 9 14,-12 9 10,-10 10 17,-6 4-5,0 7 5,7 3 1,5 5-1,10 4-18,9-1 10,12 3-1,10-1 3,5-1 0,23-6 5,18-6 1,26-10-16,26-14 11,-2-12 5,-10-3 0,-11-17 0,-22-10 1,2-12 1,4-22 5,-20-21 10,-15-1-10,-14 8 1,-5 12 9,-21 20-5,-4 3-10,-5 3 6,-3 15-7,0 11-5,1 11-28,2 2-15,6 18-54,7 7 24,10 27-28,7-5 22,0-11-152</inkml:trace>
  <inkml:trace contextRef="#ctx0" brushRef="#br0" timeOffset="31055.2297">17922 7088 1408,'0'0'144,"0"0"41,0 0-26,56-80-90,22 78-69,40 2-21,19 15 12,-3 11-4,-27 1 12,-39-1 0,-23-2-5,-14 5-13,-1 6 7,-8 6-13,-10 5-11,-12-3 4,-17-3 15,-22-3 10,-13-1 0,-9-6-3,-3-1 4,4-7 5,13-5 0,14-7 0,16-6 0,12-4 1,5 0 117,35-18-7,39-17-82,42-20-27,15-14-1,5-9 1,-19 0-2,-36 14 1,-21 14-1,-23 16 0,-14 12 1,-7 3 5,-6 7 102,-7 9 4,-3 5-111,-29 27-14,-28 30 8,-6 6-15,-5 10 20,-1 4-4,20-14 4,4 5-4,20-3 5,16-5-1,9-5-18,68 5-96,-2-16-127,12-22-291</inkml:trace>
  <inkml:trace contextRef="#ctx0" brushRef="#br0" timeOffset="31233.0384">19325 7671 1450,'0'0'524,"0"0"-422,0 0-74,0 0-28,0 0-12,0 0-4,0 0 14,-16 108-8,1-51-138,1-8-134,9-19-385</inkml:trace>
  <inkml:trace contextRef="#ctx0" brushRef="#br0" timeOffset="31428.5183">19576 7507 1343,'0'0'533,"0"0"-272,15-72-108,-2 52-105,10 8-38,17 7-9,36 5-1,0 5-18,0 9-62,-10 2-116,-14 3-120,-9-4-2,-7-4-171</inkml:trace>
  <inkml:trace contextRef="#ctx0" brushRef="#br0" timeOffset="31620.7695">19798 7364 707,'0'0'567,"0"0"-371,0 0 12,0 0 42,0 0-107,0 0-98,0 0-45,-43-21-81,40 55 39,-2 14 33,-1 8 9,-4 5-73,0 0-22,-7 7-82,4-17-23,8-19-366</inkml:trace>
  <inkml:trace contextRef="#ctx0" brushRef="#br0" timeOffset="32139.0192">20453 7106 1388,'0'0'236,"0"0"-64,43-82-33,-42 69-77,-2 13-62,-41 6-74,-34 34 16,-36 25 39,-8 11 18,17-6-13,28-13-5,32-18-14,8-3-20,1 8 15,0 7 12,7 10 4,14-2-26,13-3-16,9-12 21,25-10-2,11-12 27,11-16 17,5-6 0,1-22 1,-4-15 24,-6-13 4,-4-19-2,-11-16 1,-12-18-14,-11 8-12,-14 20 24,-3 24-16,-17 22-9,-6 2 0,-12 6-2,-6 7 1,-4 14 0,-3 7 0,2 24 0,7 11-1,8 8 1,13 3 0,10-4-5,11-5-7,7-5 7,22-7-2,16-7-1,10-7-4,7-8-16,0-10 4,-4 0 16,4-18 1,-18-2 7,-11-6-229</inkml:trace>
  <inkml:trace contextRef="#ctx0" brushRef="#br0" timeOffset="32485.5976">20299 7760 897,'0'0'266,"104"0"-157,-44-3-64,0-5 30,-17 3 24,-13-1-28,-16 5 6,-14 1-77,0 1-35,-19 18-20,-19 9 38,-15 7 17,-8 5 0,-1 0 7,0 2-14,12-6 1,11-2 5,12-6 0,17-4 1,10-7-1,13-3 7,39-7 4,6-2 30,14-5-16,3 0-24,8-17-25,-8-8-150,-16-5-414</inkml:trace>
  <inkml:trace contextRef="#ctx0" brushRef="#br0" timeOffset="32919.2056">20630 7511 1305,'0'0'157,"0"0"45,0 0 63,41-80-104,-16 66-67,6 11-57,5 3-37,7 1-1,-1 15-31,-3 6 14,-8 6-19,-13 2-47,-10 2-72,-8 1 8,-12-3 61,-15-4 18,-8-1 29,-3-5 19,6-7 21,4-3-6,12-3 1,7-6-42,9-1 47,0 0 10,25-13 67,17-8-58,11-8-13,10-6 9,3-3 78,0-2-28,-7 3-27,-8 3 2,-12 10 21,-13 7 1,-12 11-12,-11 6-50,-3 3-34,-9 21-8,-14 8 28,-7 9 14,-1 4-15,-3 3 8,10 2-63,15 13-60,9-15-87,7-16-387</inkml:trace>
  <inkml:trace contextRef="#ctx0" brushRef="#br0" timeOffset="33188.7302">21384 7857 1335,'0'0'196,"0"0"43,0 0-34,0 0-101,0 0-86,0 0-18,0 0-27,49 30-55,-49 6-25,-17 3 22,-12 2-24,-9-4 61,-5-3 10,0-6 28,4-4-25,6-4-3,11-5-93,10-5-50,12-4 44,56-6 103,7-1 33,10-12-173</inkml:trace>
  <inkml:trace contextRef="#ctx0" brushRef="#br0" timeOffset="33420.742">21703 7654 1147,'0'0'356,"0"0"-64,0 0-167,0 0-87,0 0-38,97-9-15,-62 9 14,6 12-47,3 2-62,19 8-46,-10-4-39,-7-7-125</inkml:trace>
  <inkml:trace contextRef="#ctx0" brushRef="#br0" timeOffset="33593.8122">21940 7582 978,'0'0'334,"0"0"-120,0 0 19,0 0-41,0 0-137,0 0-55,0 0-143,-1 38 93,1-4-17,-13 19-104,-4-8-180,8-16-35</inkml:trace>
  <inkml:trace contextRef="#ctx0" brushRef="#br0" timeOffset="33777.6109">22634 7700 1352,'0'0'242,"0"0"-154,0 0-88,0 0-85,0 0-399,0 0 79</inkml:trace>
  <inkml:trace contextRef="#ctx0" brushRef="#br0" timeOffset="33963.1453">22962 7688 1320,'0'0'192,"0"0"13,0 0-59,0 0-46,0 0-74,0 0-26,98-6-260,-68 23-233</inkml:trace>
  <inkml:trace contextRef="#ctx0" brushRef="#br0" timeOffset="34493.7201">23644 7439 1083,'0'0'295,"0"0"-180,101-65-79,-61 43-26,-6-2-1,-5 4 116,-7 0 14,-7 3-37,-6 4-72,-9 9 34,0 4-64,-36 8-28,-34 29-4,-32 21 19,-14 16 3,1 10 8,14 3-5,17-7 6,15-1 0,21-13-9,21-14-3,18-14-34,9-8-89,16 1 49,34-1 11,37-10 40,34-20-18,5-22-117,-20-20-16,-32-5 116,-19-17 71,-8-17 22,-6-13 110,-8-9-3,-21 23-6,-12 26-61,0 19 52,-15 6 143,-13 2-178,-11 5-34,-15 9-39,-4 13-6,0 6-10,4 25 1,14 10-4,13 10-2,13 4 3,14 2-5,7-3 15,21 0-14,11-3-6,20 5 9,-7-16-234,-4-18-484</inkml:trace>
  <inkml:trace contextRef="#ctx0" brushRef="#br0" timeOffset="35650.613">24007 8078 942,'0'0'143,"0"0"-42,0 0 41,82-63-2,-68 47-33,-5 3 21,-3 2 16,-5 5 21,1 1-71,-2 5-74,-2 0-20,-20 6-112,-25 23 30,-31 25 57,-24 28 19,-5 18-3,16 0 9,31-18 0,29-26-7,16-18-5,7-6-39,6-1-31,2-2-1,16-2 22,23-13 32,11-9 29,10-5-4,2-14 14,-3-12 6,-11-6 87,-11 0 75,-13 1-34,-9 4-53,-12 5-48,-3 5-2,-10 5-41,-18 4-21,-11 7-178,-28 1 5,11 4-17,22-3-409</inkml:trace>
  <inkml:trace contextRef="#ctx0" brushRef="#br0" timeOffset="36177.4916">24386 7700 1590,'0'0'371,"0"0"-116,27-73-164,-18 57-39,-6 9-42,-2 6-10,1 1-18,3 3-176,5 15-99,3 9 216,7 7 49,3 3-3,-8 5-40,-5-3 4,-10 4 33,-10-2 33,-21 3-1,-11-1-22,-7-2 22,0-2-4,9-6 6,7-9-10,12-9 9,10-8 1,10-7 6,1 0 207,11-16-17,21-11-146,28-13-41,3 2-9,10-4 0,4 0 0,-11 4 6,4-2-5,-12 6 0,-13 6 16,-14 9 56,-13 8 78,-13 7-92,-5 4-59,-3 6-117,-20 15 10,-10 8 76,-7 8 30,-6 3-5,2 4-3,2-1 3,6 3 6,7 2-1,8 5-41,14 25-114,7-11-76,4-16-289</inkml:trace>
  <inkml:trace contextRef="#ctx0" brushRef="#br0" timeOffset="36505.774">24750 8208 1470,'0'0'526,"0"0"-326,0 0-154,0 0-46,0 0-75,0 0-98,0 0 120,-48 115 36,20-57 2,-2 0 14,4-2-11,5-4-67,10-7 19,11-2 7,0-9 34,20-5 0,9-11-2,1-10 15,1-8 6,-1-12 51,-4-15-10,-6-9 61,-9-1-30,-8-3-2,-3 5-10,-14 9 0,-49 19-60,0 7-277,18 0-203</inkml:trace>
  <inkml:trace contextRef="#ctx0" brushRef="#br0" timeOffset="39539.9886">10521 9257 431,'0'0'2,"0"0"4,0 0 30,0 0-3,0 0-30,0 0-3,-40 0 0,50 0 11,6 0 18,3-5-18,2 2-11,0 1 0,-3-1 0,-2 3-13,-6 0-6,-3 0 18,-7 0-17,0 0-58,-2 3 51,-10 1 18,-2 0 7,3 1 19,2-1-18,-1 5-1,7-3 0,3 0-65</inkml:trace>
  <inkml:trace contextRef="#ctx0" brushRef="#br0" timeOffset="39990.6832">12069 9201 386,'0'0'114,"0"0"-83,114-5-20,-67 3 17,-1 2-20,-4 0 21,1 0 1,15 0-29,-9 0-1,-1 0-85</inkml:trace>
  <inkml:trace contextRef="#ctx0" brushRef="#br0" timeOffset="40749.3703">14352 9188 337,'0'0'153,"100"-7"-83,-37 2-25,5 1-22,-2 0 38,-2 1-19,-1 0-28,-3 1-12,-1-1 4,-1 3-6,-2-2-1,0 2 0,-2-1 1,-5 1 12,0 0-11,-1 0 0,1 0 15,0 0-7,1 0 4,0-3 6,1 0 1,-4 0-11,3-2 8,-2 3 15,-2-2-19,-1 1-2,1 1 9,-1 1-11,3 1-3,-2 0 3,2 0-4,2 0-5,0 0-2,0 0-8,4 0 10,2 0-1,1 0 1,7 0 10,0 0-10,-1 0 0,-3 0 0,-6 0-8,-4 0 8,-2 0-1,-6 0 0,0 0 0,-1 0 0,0 0 0,-2 0 1,-1-2 1,-4-1-1,-4-1 17,-5 3 45,-6-2-27,-6 2 1,-7 1-36,-3 0 1,-3 0 15,0 0 21,0 0 18,0 0-27,0-1 2,0 1-24,0-2 6,0 2-12,0 0-2,0 0-15,0 0-89,0 0-69,-2 0 68,-2 0 51,-4 6-16,-8 0 7,4-1 0,-1-4-192</inkml:trace>
  <inkml:trace contextRef="#ctx0" brushRef="#br0" timeOffset="43359.9367">9557 9290 502,'0'0'55,"0"0"-39,0 0 143,0 0-100,0 0-36,0 0 29,0 0-16,9-29 3,-9 25 23,0-1 15,0 2-45,0 3-24,0 0-8,0 0-72,1 0-38,0 0 57,4 0 40,3 0 12,1 3 0,5 0-18,3-1 16,4-1 3,3 1 0,2-2-1,4 0-9,3 0 9,3 0-1,6 0-4,4-3 6,8 0-1,7 0 1,17-1-26,21 1-31,12 2 2,2 1 33,-33 0-23,-24 0-207</inkml:trace>
  <inkml:trace contextRef="#ctx0" brushRef="#br0" timeOffset="43496.5672">11283 9208 409,'0'0'83,"105"-2"-73,-6 2-10,-10 0-64,-4 0-331</inkml:trace>
  <inkml:trace contextRef="#ctx0" brushRef="#br0" timeOffset="43836.8118">13826 9162 449,'0'0'68,"0"0"-68,0 0 0,0 0-1,0 0 1,89 0 44,-67 0-2,-2 0 6,1 0-5,1 0-23,-7 0-20,0 3-65</inkml:trace>
  <inkml:trace contextRef="#ctx0" brushRef="#br0" timeOffset="46370.6626">15317 9177 464,'0'0'98,"0"0"22,0 0-61,102-12-46,-74 7-11,-2 0-1,-6 1 7,-5 0 69,-3 0 79,-4-2 15,-5 1 5,-3 1-76,0-1-52,-2 1-26,-13 3-10,-8 1-12,-3 0-41,-2 5-36,-13 15-82,8-3 8,8-3-128</inkml:trace>
  <inkml:trace contextRef="#ctx0" brushRef="#br0" timeOffset="48358.7489">17525 9278 438,'0'0'105,"0"0"-83,0 0-14,0 0-8,0 0 0,0 0 168,-17 0-37,17 0-31,0 0-9,0 0-56,0 0-2,0 0-27,2 1-6,11 1-17,4 0-12,4 1 26,4 1-10,5-1-6,3-2 0,2 2-14,0 0-4,4 0 11,-1 1 5,0-1-19,1 0-2,-2 1 20,3-2 2,-6 1-19,-2-1 28,-3 0-1,0-1 12,-2-1 12,7 0-12,2 0 0,4 0 15,6 2-15,2-2 3,4 0-3,-1 0 14,-1 0-14,-3 0 1,-1 0 15,-4 0-1,1 0 22,0-5-22,1 3 5,2-3 10,0 2 2,2 2-16,-3 1-15,-1 0 9,-2 0-9,1 0-1,-5 1 0,2 2-15,0-1 13,0-2 2,-2 0-1,-1 0 1,2 0-1,-4 0 1,0 0 0,-1 0 0,-1 0 0,1 0-8,1 0 10,2 0-2,0 3 0,1-3-13,0 0 4,1 0 8,-2 0 1,1 0 0,-1 0-6,5 0 6,3 0 1,4 0 1,3 0-2,5 0 6,1 2 9,2 0-7,-2 1-8,-5-2 0,-5-1 10,-3 0-9,-6 0 18,-3 0-12,-5 0 8,0 0-15,-2-1 2,0 1-2,1 0 0,1 0-6,5 0 6,1 0 0,4 0 0,-3 0 1,3 0 8,-6 0-6,0 0-2,-5 2-1,-1 1 0,0-1 0,-1 3 1,0 0-1,2 0-3,2 0-7,0 2 7,3-2-4,2-1-6,-1-1 10,-1-1 2,-5-2 1,-5 0-8,-9 0-54,-4 0 4,-8-4-33,-4-1-150</inkml:trace>
  <inkml:trace contextRef="#ctx0" brushRef="#br0" timeOffset="48596.7142">21318 9334 620,'0'0'209,"0"0"-104,0 0-38,0 0-15,0 0 9,0 0-61,0 0-198,-15-12 87,25 17-6</inkml:trace>
  <inkml:trace contextRef="#ctx0" brushRef="#br0" timeOffset="48743.3458">21318 9334 971,'-25'-27'138,"25"17"-57,0 1-13,1 0-67,4 5 1,1 4-2,1 0-258,2 0-277</inkml:trace>
  <inkml:trace contextRef="#ctx0" brushRef="#br0" timeOffset="48933.774">21286 9286 861,'0'0'192,"0"0"-84,0 0-79,0 0-29,0 0-3,0 0-53,0 0-67,42-37 3,-35 46 48,-3 2-38,1 1-10</inkml:trace>
  <inkml:trace contextRef="#ctx0" brushRef="#br0" timeOffset="49066.9622">21286 9286 801,'66'13'272,"-66"-19"-97,0-4-56,0 2-50,0 1-30,0 2-21,0 0-17,0 5-1,0 2-40,-4 9-308,-2-1 127</inkml:trace>
  <inkml:trace contextRef="#ctx0" brushRef="#br0" timeOffset="49241.6798">21373 9303 872,'0'0'268,"0"0"-41,0 0-154,0 0-52,0 0-21,0 0-129,0 0-259</inkml:trace>
  <inkml:trace contextRef="#ctx0" brushRef="#br0" timeOffset="49389.075">21404 9302 753,'0'0'149,"0"0"-54,0 0-95,0 0-122</inkml:trace>
  <inkml:trace contextRef="#ctx0" brushRef="#br0" timeOffset="49554.7598">21404 9302 662,'12'-6'81,"-12"3"-81,0 0-85</inkml:trace>
  <inkml:trace contextRef="#ctx0" brushRef="#br0" timeOffset="49759.5903">21322 9293 436,'0'0'234,"0"0"-234,0 0-45</inkml:trace>
  <inkml:trace contextRef="#ctx0" brushRef="#br0" timeOffset="50052.1938">21322 9293 763,'-75'4'280,"82"-13"-161,6-1-67,-2 0-25,-1 3 21,-4 3 22,-3 1-70,-1 3-24,-2 0-52,1 0 34,2 0 15,0 3 9,0 3-19,0-1-2,-2 1 29,0-2 9,1 3 0,-4 2 0,-10 2-99,-6-9-135</inkml:trace>
  <inkml:trace contextRef="#ctx0" brushRef="#br0" timeOffset="54449.9075">23111 9532 578,'0'0'22,"0"0"49,0 0-53,98-46 7,-80 29-8,-7 1 38,-4 2-9,-1 0-34,0 0-11,-2 3 0,-4-1-1,0 2-66,-1 1-81</inkml:trace>
  <inkml:trace contextRef="#ctx0" brushRef="#br0" timeOffset="54521.8152">23024 9339 176,'0'0'0</inkml:trace>
  <inkml:trace contextRef="#ctx0" brushRef="#br0" timeOffset="54920.1341">22775 9300 542,'0'0'104,"0"0"14,112-18-36,-67 4 14,-8 1 26,-7 1 17,-9 1-16,-11 6 53,-10 3-156,-4 2-20,-28 0-256,-11 12 157,-12 2 9,-8 1-17,0 0-23,2-2-14,6 0 73,6-4-2,15-1 27,15-2-14</inkml:trace>
  <inkml:trace contextRef="#ctx0" brushRef="#br0" timeOffset="55055.8946">22754 9329 405,'0'0'135,"112"-18"-45,-48 9 5,-13-3-1,1 1 10,0-4 7,-11 3 9,-14 3 16,-11 3-47,-14 6-89,-14 1-55,-14 13-238,-8-2 58</inkml:trace>
  <inkml:trace contextRef="#ctx0" brushRef="#br0" timeOffset="55222.7545">22886 9343 1071,'0'0'180,"0"0"-95,0 0-59,119-30-19,-65 28 5,25 7-12,-12 12-7,-11-3-289</inkml:trace>
  <inkml:trace contextRef="#ctx0" brushRef="#br0" timeOffset="55380.3428">23141 9344 1175,'0'0'34,"0"0"116,0 0-41,0 0-54,0 0-18,0 0-37,104-42-60,-52 51-117,-3-1-183</inkml:trace>
  <inkml:trace contextRef="#ctx0" brushRef="#br0" timeOffset="55556.8904">23069 9317 842,'0'0'203,"0"0"-5,0 0-143,0 0-55,0 0-13,0 0-200,0 0 102,4-3 66,15 19 3,0-7-248</inkml:trace>
  <inkml:trace contextRef="#ctx0" brushRef="#br0" timeOffset="55753.9577">22749 9375 1051,'0'0'230,"0"0"-130,0 0-61,0 0-39,0 0-94,100-29-107,-80 41-44,-5-3 0</inkml:trace>
  <inkml:trace contextRef="#ctx0" brushRef="#br0" timeOffset="55924.8878">22830 9400 1285,'0'0'26,"0"0"80,0 0-34,40-76-34,-30 69-38,-10 7-96,0 5-266,-5-3-384</inkml:trace>
  <inkml:trace contextRef="#ctx0" brushRef="#br0" timeOffset="57773.9921">9126 9235 329,'0'0'86,"-108"0"-50,38 0 18,-6 0 6,0 0-18,3 0-13,3 0-28,1 0 1,-13 12-2,17 1-10,11 0-57</inkml:trace>
  <inkml:trace contextRef="#ctx0" brushRef="#br0" timeOffset="58552.9883">8504 8913 512,'0'0'128,"0"0"-22,0 0-24,0 0 12,0 0-65,0 0 50,0 0-21,6-70 9,-6 67-5,1 2-13,-1 1-49,0 0-163,0 1 49,0 12 66,0 3 34,0 5 5,-7 4 9,-7 4 7,-2 3-7,-3 2 2,-5 1 5,-5 0-7,-2-1 7,-2-3 5,-3-4 11,2-5-7,-1-3 7,0-5 6,-1-4-8,2-4-19,4-5 12,2-1-8,7-12 10,6-14 19,7-9-9,8-8 4,2-9-30,17 0-9,5 0-15,6 0-33,3 6 4,4 5 21,2 7 6,1 7 3,5 6 1,-3 9 1,2 8 3,-3 4 17,-4 3-18,-3 16 2,-4 6-2,-4 4-11,-7 2 17,-4-4 13,-4-2 0,-3-8-11,-2-5 11,0-4-2,0-6-15,1-2-16,9-1 20,-2-12-54,0 0-125</inkml:trace>
  <inkml:trace contextRef="#ctx0" brushRef="#br0" timeOffset="58892.709">8789 8705 1097,'0'0'22,"0"0"-16,0 0 8,0 0-5,0 0-8,0 0-1,0 0-122,0-34-42,4 53 94,2-2-73,-3-2-27</inkml:trace>
  <inkml:trace contextRef="#ctx0" brushRef="#br0" timeOffset="59034.9536">8789 8705 886,'39'10'228,"-47"-26"-105,3 0-65,-1 4-26,2 9-32,0 9-62,-1 13-303,2-2 72</inkml:trace>
  <inkml:trace contextRef="#ctx0" brushRef="#br0" timeOffset="60364.8266">16946 11021 947,'0'0'266,"50"-86"-53,-24 40 34,-2 4 18,-8 14 24,-7 11-126,-7 11-68,-2 6-95,-6 20-62,-29 33-2,-34 33 48,-28 24 11,0-7 5,13-25 8,29-32-8,20-25-1,3-6 1,-1-4-1,2-8-7,10-4 7,13-29 2,8-24-1,30-27 0,25-25-22,2 4-19,-6 22-61,-16 28-19,-9 23 16,2 5 46,2 5 46,5 9 4,-2 10 9,2 10-11,-1 23 0,1 9 3,-3 10 8,-3-1-1,-4-4 2,-5-13-1,-3-10 0,3-15 6,9-9-6,7-9 52,9-20-12,6-11-27,-2-10-11,-9-5-2,-10-4 0,-11 5-2,-14 7-21,-18 16-90,-14 13-120,-4 14-349</inkml:trace>
  <inkml:trace contextRef="#ctx0" brushRef="#br0" timeOffset="60656.0373">17708 10737 1215,'0'0'388,"0"0"2,0 0-79,0 0-169,0 0-142,0 0-50,-82 52 35,21 32 15,-3 32 1,6 13 9,20-1-9,21-3-1,17-16 0,22-10 0,8-24-9,4-24-62,-2-24-81,24-23-30,-7-4-55,1-2-153</inkml:trace>
  <inkml:trace contextRef="#ctx0" brushRef="#br0" timeOffset="61076.5659">17758 11053 801,'0'0'714,"0"0"-452,0 0-58,0 0-118,27-74-58,-13 74 12,10 0-39,9 3-1,6 14 4,0 6-4,-5 5-41,-4 5-25,-9 1 3,-10 0 6,-3-3-12,-8 1 22,0-3-10,-12-3-23,-3-2 51,-3-2 20,2-2 9,-1-5-1,5-4-7,2-3-16,7-5-43,3-3 67,0 0 38,18-17 6,12-8-27,10-5-16,8-2-1,7-3 17,-4 6 34,-4 4 63,-8 5 18,-7 7-56,-7 9-32,-7 4-32,-5 1-4,-4 15-8,0 7-7,-8 5 7,-1 5-49,-20 10-104,-8-10-32,5-13-331</inkml:trace>
  <inkml:trace contextRef="#ctx0" brushRef="#br0" timeOffset="61271.9554">18563 10878 1358,'0'0'362,"0"0"-138,97-3-66,-45 25-38,5 29-59,-12 36-47,-26 29-14,-19 20 0,-45 2-69,-20-10-34,-3-29 16,19-30-156,18-33-129</inkml:trace>
  <inkml:trace contextRef="#ctx0" brushRef="#br0" timeOffset="61447.3838">19207 11189 1333,'0'0'407,"0"0"-82,91-38-161,-56 33-130,-5 5-34,-11 22-104,-10 7-271,-6-7-201</inkml:trace>
  <inkml:trace contextRef="#ctx0" brushRef="#br0" timeOffset="61611.9452">19204 11557 856,'0'0'649,"0"0"-295,0 0 24,0 0-229,121-40-63,-67 27-56,1 9-30,14-9-45,-13 6-314,-6-12-497</inkml:trace>
  <inkml:trace contextRef="#ctx0" brushRef="#br0" timeOffset="61833.9298">20902 10272 1661,'0'0'513,"0"0"-350,0 0-145,0 0-18,80 100-9,-74-8-12,-6 23-49,-16 10-6,-24-2 23,-14-12-3,0-31-130,11-27-180,16-31-738</inkml:trace>
  <inkml:trace contextRef="#ctx0" brushRef="#br0" timeOffset="62114.9927">20335 11473 1952,'0'0'503,"0"0"-318,87-79-60,62 46-76,128 9-35,102 9-9,83 14-4,51 1 3,-4 7-4,18 6-8,-10 4 8,-48-2 1,-85 1 0,-111-5 0,-113-6-2,-89-2-7,-60-3-10,-56 0-40,-167-16-200,0-8-556,-20-16-79</inkml:trace>
  <inkml:trace contextRef="#ctx0" brushRef="#br0" timeOffset="62689.997">20238 12299 411,'0'0'81,"0"0"-32,0 0-36,0 0-12,0 0-1,0 0 229,0 0 298,25-3-354,-8-17-120,8-6-34,5-6 50,4-1 37,0 5 45,-6 3 55,-9 10-39,-3 3 3,-10 8 15,-1 4-69,-5 0-87,0 11-29,0 32-42,-5 30 29,-13 32 13,-1 13 2,0-2-2,8-15-40,4-31-7,7-18-29,0-21-27,0-13-100,19-10-164,2-3 29,1-5-295</inkml:trace>
  <inkml:trace contextRef="#ctx0" brushRef="#br0" timeOffset="62868.7222">20744 12431 1498,'0'0'660,"0"0"-399,0 0-52,0 0-91,91-67-37,0 57-63,53 3-17,17 4 0,-19 3-1,-41 0-53,-54 0-44,-20 0-155,-6 0-446,-8-18-356</inkml:trace>
  <inkml:trace contextRef="#ctx0" brushRef="#br0" timeOffset="63072.8904">20880 12282 1258,'0'0'738,"0"0"-352,0 0-151,0 0-140,0 0-68,0 0-26,0 0 0,55 73-1,-29-12 0,-3 23-6,-8 24-30,-5 3-68,-2-17-108,-3-33-336,13-41-120</inkml:trace>
  <inkml:trace contextRef="#ctx0" brushRef="#br0" timeOffset="63481.2643">21842 12468 1572,'0'0'650,"0"0"-515,0 0-113,0 0-22,0 0-11,0 0 5,-18 100 6,15-60 0,3-2-3,0-4 2,11-10-1,15-7 2,11-12 0,13-5 0,6-11-1,1-19-5,-10-9-89,-15-7-62,-17-3-37,-15 2 41,-15 4 59,-26 10 94,-21 13 41,-23 20 4,-21 15 40,8 26 12,22 7 34,8 21-19,22 10-11,5-1-33,14-3-49,24-24 8,9-19-21,41 8-5,41 0 7,45-2-8,21-19-9,-26-13-181,-31-8-367</inkml:trace>
  <inkml:trace contextRef="#ctx0" brushRef="#br0" timeOffset="63729.7303">22307 12001 1347,'0'0'382,"0"0"-212,0 0-34,0 0-63,0 0-11,104-44-29,-50 42-23,4 2-8,2 0-2,-5 7 0,2 11-56,-14 0-243,-12-9-350</inkml:trace>
  <inkml:trace contextRef="#ctx0" brushRef="#br0" timeOffset="64164.8987">22927 11877 1270,'0'0'190,"0"0"-21,0 0 108,102-89-119,-62 69-22,9 6-74,3 8-46,5 6-15,-3 3 18,-5 17-19,-10 10-5,-16 7-2,-14 8-6,-9 5-2,-9 0 2,-14-4-20,-2-9-33,7-11 5,3-9 41,7-11 5,6-6 15,2 0 7,2-3 133,21-19-47,9-6-46,13-8-35,7-3-11,2 2-1,-7 3 1,-11 9 4,-11 9-4,-11 7 13,-8 4 73,-4 5-66,-2 0-21,0 18-30,-6 7 23,-5 7 7,1 5-1,6 2 0,4 3 0,31 6 1,63 10-1,-2-9-53,14-20-715</inkml:trace>
  <inkml:trace contextRef="#ctx0" brushRef="#br0" timeOffset="66173.6958">8416 10038 386,'0'0'0,"0"0"-114</inkml:trace>
  <inkml:trace contextRef="#ctx0" brushRef="#br0" timeOffset="70970.7931">6839 5707 804,'0'0'198,"0"0"-68,0 0-46,-82-54-40,78 40 18,4 2-29,9 5-17,19 2-16,23 3-47,44 2-91,-10 2-99,-4-2-453</inkml:trace>
  <inkml:trace contextRef="#ctx0" brushRef="#br0" timeOffset="73146.9915">18318 14053 1106,'0'0'499,"0"0"-297,0 0 124,54-88-22,-46 74-153,-4 7-52,-4 4-67,0 3-32,0 0 0,0 10-18,-8 14 2,-18 15 2,-28 18 14,-29 12-2,-23 0 2,-11-10-1,19-26-6,25-21-2,24-12 1,11-6 2,-5-18 6,6-13 1,2-25 12,24-24-4,18-25-9,24 7 0,11 21-16,-2 30 8,-1 24-1,6 8 9,10 8 0,10 9 5,5 13-4,11 42 13,-9 5-14,-1 12 1,-5-2-1,-11-16 1,8-5 0,-2-17 9,0-15-1,2-13 3,-3-12 0,-1-23-5,-2-26-6,-8-25 5,-7-18-4,-14 7-2,-14 22 0,-8 28 0,-5 23 0,-1 4 1,0 4-1,0 6-21,-6 10-97,-27 32-487,-23 35 391,1-5-115,14-13-417</inkml:trace>
  <inkml:trace contextRef="#ctx0" brushRef="#br0" timeOffset="73440.8949">19497 13442 1624,'0'0'337,"0"0"37,0 0-190,0 0-172,0 0-12,0 0-3,-148 133 3,42 13 37,-4 22-26,12 2 11,24-17 9,28-21 5,22-10-18,23-10-2,8-14 0,27-23-16,34-10-5,17-17 5,6-16 0,16-9-24,-29-19-55,-3-18-205,-22-15-318,-14-14-479</inkml:trace>
  <inkml:trace contextRef="#ctx0" brushRef="#br0" timeOffset="73879.4447">19492 14330 1534,'0'0'20,"0"0"102,0 0 11,47-82-22,-16 60 8,8 5-74,5 6-34,0 8-11,2 3 0,-10 7-8,-8 20-1,-9 19-4,-19 24-6,0-1 18,-18-4 1,-7-10 0,4-17-6,3-2 5,1-6 1,7-10 1,6-13 14,4-7 13,0 0 247,8-20-118,17-10-114,9-12-33,8-2-10,7-2-7,-1 2 6,-5 13-6,-5 11-18,-7 9 4,-4 11 11,-4 0 1,-2 17 3,-4 9 6,2 6 12,-2 5 19,-1 0-14,-2 2-17,-3-3 1,-2-4-2,-5-6-9,-4-15-202,-1-9-383,-2-9-424</inkml:trace>
  <inkml:trace contextRef="#ctx0" brushRef="#br0" timeOffset="74094.7116">20497 14107 1612,'0'0'526,"0"0"-470,0 0 69,111 97-17,-60-32-10,-9 28-40,-19 28-39,-21 8-9,-19-4-10,-38-16-7,-15-19-41,-12-15-90,-4-20-214,20-23 4,26-21-363</inkml:trace>
  <inkml:trace contextRef="#ctx0" brushRef="#br0" timeOffset="74267.5834">21082 14411 601,'0'0'1208,"93"-35"-943,-46 18 37,1 5-153,-4 12-114,-4 0-26,-4 20-9,-27 24-103,-8-1-291,-1-12-355</inkml:trace>
  <inkml:trace contextRef="#ctx0" brushRef="#br0" timeOffset="74433.02">21120 14743 1309,'0'0'782,"0"0"-462,0 0-131,0 0-134,104-64-44,-59 64-11,7 0-143,-12 3-537,-5-3-423</inkml:trace>
  <inkml:trace contextRef="#ctx0" brushRef="#br0" timeOffset="76595.5509">22254 14345 818,'0'0'150,"0"0"-4,0 0 77,0 0-66,71-79-86,-61 71 25,-1 2-8,-5 3-33,0 3-1,-1 0-36,0 0-18,1 14-18,-4 7 18,0 8 5,-4 5-5,-22 2-7,-10 1 6,-10-5 0,-2-5 0,-1-9 1,6-9 1,1-9 11,10-6 2,2-21-5,13-10 10,4-13 32,13-6-32,0-5-10,15-3-8,7 5-1,1 6 1,5 10-1,3 11 6,6 14 16,5 10 1,9 8-23,4 9 0,6 18 0,3 9 13,-4 8 15,-5 2 9,-3-5-31,-6-2 10,-5-11-15,-5-7 11,-5-10 6,-1-9 20,-3-2 26,-1-17 44,0-14-59,1-10-29,-3-9 12,0-4-10,-4-6-21,1 1 1,-4 6-2,-4 5 0,-4 14-18,-3 12-19,-6 17-91,0 5-344,-12 36 68,-6 0 54,3-8-236</inkml:trace>
  <inkml:trace contextRef="#ctx0" brushRef="#br0" timeOffset="76886.4709">23415 13713 1328,'0'0'492,"0"0"-206,0 0-233,0 0-53,-1 86-32,-42-2 32,-19 24 32,-11 10 17,-3-2 23,14-11-23,18-10-25,14-4 11,14-20-4,12-13-16,4-18-13,0-6-2,13 1-35,2-1-112,6-1-113,13-29-11,-3-4 43,5-21-342</inkml:trace>
  <inkml:trace contextRef="#ctx0" brushRef="#br0" timeOffset="77225.007">23514 14093 1328,'0'0'300,"0"0"-30,14-75-43,-12 54-13,-2 8-108,0 13-106,-10 0-11,-13 17-152,-14 19 114,-5 13 26,-2 8 16,3 4 7,11-3 0,14-6 0,10-8-1,6-11-15,12-11-15,13-10-25,9-12 6,5 0 33,0-20 8,1-11-21,-9-10 23,-6-5 1,-9 0 6,-7 0 1,-8 8 54,-1 10 55,0 12-68,-16 15-42,-14 2-289,-25 36 37,5 0-122,17-9-445</inkml:trace>
  <inkml:trace contextRef="#ctx0" brushRef="#br0" timeOffset="77392.8652">23700 14575 897,'0'0'851,"0"0"-680,0 0-13,0 0-121,0 0-37,0 0-372,0 0-269,-77-2-209</inkml:trace>
  <inkml:trace contextRef="#ctx0" brushRef="#br0" timeOffset="77831.7493">23810 14026 1418,'0'0'210,"0"0"26,114-87-116,-55 59-76,0 8 2,2 12-16,-6 8-24,-8 5-6,-10 19-58,-12 7-19,-13 8 33,-12 7 2,0 5 12,-28 4 13,-11 4 17,-8-1 22,-3-4 34,7-4-12,7-5-2,11-8-31,12-4-11,13-3 0,0-8 16,21-5 49,10-6-30,5-7-7,2-4-16,-1-8-6,-9-12-6,-13-11 0,-15-12-1,-7-8-58,-32-9 10,-10-6 15,-10 3 20,1-2 7,8 9 5,8 10 1,12 10-1,9 14-37,11 12-43,7 8-193,3 2-670</inkml:trace>
  <inkml:trace contextRef="#ctx0" brushRef="#br0" timeOffset="78314.4383">24339 13980 1177,'0'0'367,"0"0"-80,14-74-55,-2 48-67,3 7-71,-3 8-58,4 7-25,1 4-11,7 1-54,3 18 2,2 7-12,-2 7-119,-6 3 33,-7 4 65,-13-1 34,-1-3 0,-13-2 31,-10-7 20,-1-5 4,4-8 8,3-5 23,4-6-3,4-1 16,4-2-29,2 0-19,3 0-4,0 1-77,15 6 23,9 0 55,6 3 3,4 0 9,2 2-8,-3-1 36,-6 2-17,-5 4 12,-8-1 18,-6 1 17,-6-1 14,-2 0-44,0-4 3,-15-2 10,-10 0-25,-9-2 0,-13 0-10,-7 0-15,-4 1-157,-12-6-41,13-3-132,22-4-466</inkml:trace>
  <inkml:trace contextRef="#ctx0" brushRef="#br0" timeOffset="78727.0117">24744 13916 1309,'0'0'303,"0"0"-148,99-24-75,-64 24-59,-5 2-21,-5 18-2,-6 7-11,-8 3-5,-9 3-31,-2 2 24,-13-4 7,-9-3-15,-3-6 8,0-5 13,1-7-14,6-3 10,5-5 15,5-1 0,8 1 0,0-1-24,9 1-21,15 2-9,9 0 34,6 5 21,1 2 17,-4 4 5,-2 5 22,-10 4 23,-12-1-5,-6 4-3,-6-4-43,-3-3 6,-17-1 13,-7-5 16,-7-3-12,-9-3-12,-3 1-27,-8-4 0,-28-2-145,13-1-52,16-2-299</inkml:trace>
  <inkml:trace contextRef="#ctx0" brushRef="#br0" timeOffset="78965.6785">24978 13825 1287,'0'0'503,"87"0"-346,-29 8-121,12 14-27,5 17 19,-10 17-13,0 24-15,-19 19-6,-27 13-19,-23 1 12,-54-3-16,-35-6-20,-37 4 11,-14-10-149,29-26-38,25-31-370</inkml:trace>
  <inkml:trace contextRef="#ctx0" brushRef="#br0" timeOffset="79442.9984">21374 15613 861,'0'0'726,"0"0"-398,0 0 175,19-79-324,9 56-81,24-4-37,30 4-40,2 6-20,-5 7-1,-12 10-5,-27 13-40,-33 38-160,-7-4-505,-13-5-79</inkml:trace>
  <inkml:trace contextRef="#ctx0" brushRef="#br0" timeOffset="79597.6581">21346 15831 1326,'0'0'565,"0"0"-276,0 0 4,0 0-104,0 0-110,0 0-58,102 0-21,-56 13-21,12 15-132,-12-3-551,0-14-429</inkml:trace>
  <inkml:trace contextRef="#ctx0" brushRef="#br0" timeOffset="79819.8358">23099 15017 2158,'0'0'209,"64"-110"-25,-58 95-66,-4 6-18,0 6-29,-2 3-71,-4 29-1,-20 39-23,-12 31 15,-5 15 8,-1 1-39,-10-8-29,-3-32-114,8-22-433,11-31-252</inkml:trace>
  <inkml:trace contextRef="#ctx0" brushRef="#br0" timeOffset="80056.2735">22283 15838 1647,'0'0'858,"0"0"-656,0 0-93,182-89-28,18 59-57,62 1-17,49 4-7,18 6-1,-4 3 1,15 1 0,2-1 0,-24 0-45,-61 4-40,-86 6 16,-98 3-53,-61 3-255,-30 0-332</inkml:trace>
  <inkml:trace contextRef="#ctx0" brushRef="#br0" timeOffset="80395.4267">22364 16518 1497,'0'0'364,"0"0"-128,0 0-19,0 0 7,0 0-75,0 0-52,0 0-15,-42-56 12,42 49-35,0 4-22,0 3-30,0 0-7,0 21-24,-5 26-6,-19 31 21,-15 31 0,-10 16-21,-1-9 0,8-12-40,11-33 11,7-23-11,7-15-10,2-10-79,-13-6-235,3-6-93,4-11-211</inkml:trace>
  <inkml:trace contextRef="#ctx0" brushRef="#br0" timeOffset="80578.6316">22085 16707 1714,'0'0'536,"0"0"-352,164-48-95,-30 27-32,12 7 13,-21 8-37,-35 6-33,-45 0-9,-11 11-82,-8 3-292,-6-4-159,-9-7-180</inkml:trace>
  <inkml:trace contextRef="#ctx0" brushRef="#br0" timeOffset="80813.7358">22602 16595 1207,'0'0'332,"0"0"-96,0 0 120,0 0-72,0 0-113,0 0-107,0 0-64,24-25-6,-16 50-2,-2 14-4,-6 10-2,0 8 6,-5 5 7,-9-2-5,-2 2-4,0-6 1,-2-3-15,0 0-27,2-2-58,-4-1-119,2 1-147,5-15-133,10-16-400</inkml:trace>
  <inkml:trace contextRef="#ctx0" brushRef="#br0" timeOffset="81262.6527">22919 16648 2016,'0'0'256,"0"0"-77,0 0-150,0 0-29,0 0-15,0 0 3,0 0 3,66 76-7,-47-40 16,3-5 1,2-4-1,4-7-1,5-6-30,7-14-27,3 0 29,-1-25 23,-4-11 0,-9-4 6,-11-5 0,-10 1-27,-8 6-25,-7 5 36,-16 12-7,-9 5 23,-10 11 6,-8 5 12,-4 15 4,-1 14 98,6 10-43,7 8-48,11 4 64,13 0-43,11 0 5,7-5-9,7-4-26,20-6-10,10-5-1,12-12 6,11-7-1,5-11-14,1-1-6,-6-5-15,-2-36-36,-16 2-245,-10-12-757</inkml:trace>
  <inkml:trace contextRef="#ctx0" brushRef="#br0" timeOffset="81543.8696">23271 16211 1520,'0'0'148,"0"0"12,0 0 181,0 0-80,0 0-117,0 0-107,0 0-37,38-51-37,-6 68 12,6 2 25,0 1-48,4 4-152,-11-4-150,-6-9-127</inkml:trace>
  <inkml:trace contextRef="#ctx0" brushRef="#br0" timeOffset="82045.5658">24189 16070 1175,'0'0'300,"2"-75"-16,-2 30-77,-6-1 28,-5 12-55,-3 12-82,-3 14-89,-5 8-9,-8 15-20,-8 31-2,-9 32 9,-5 22 2,10-4 5,13-17 6,16-26 14,13-19-8,0 0 10,3 0-1,12-4-6,7-11-9,8-12-6,4-7 6,7-10 0,-3-20 0,0-10-17,-8-13 17,-11-18-100,-10 4 39,-7-3 27,-2 2 34,0 21 66,-7 7 22,-2 16-76,-5 21-12,-9 11-221,-25 52-105,2 0 39,11-7-385</inkml:trace>
  <inkml:trace contextRef="#ctx0" brushRef="#br0" timeOffset="82212.6305">24179 16646 1568,'0'0'358,"0"0"-169,0 0-88,0 0-72,0 0-29,0 0-294,0 0-284,-25 3-7</inkml:trace>
  <inkml:trace contextRef="#ctx0" brushRef="#br0" timeOffset="82698.3881">24401 16111 1788,'0'0'377,"0"0"-114,88-104-159,-42 63-56,4 6-36,-1 5-2,-7 10-8,-8 9-2,-9 8 0,-7 3-2,-4 0-11,-6 16-4,-6 9-29,-2 9-89,-5 10 79,-15 4 37,-9 3 4,-5 0 15,-4-5 38,0-1 2,1-2-26,7-3 14,10-4-27,10 0 10,10-6 16,3-3 9,16-5-10,6-7-5,0-7-8,-3-8-7,-3 0 8,-5-15 1,-8-13-14,-6-9-1,-3-9-6,-24-5-14,-10-6 7,-7-2 3,0 4-1,2 1 10,6 8-5,9 10 6,6 12-33,11 10-46,4 11-30,6 10-284,0 10-189,0-2 55</inkml:trace>
  <inkml:trace contextRef="#ctx0" brushRef="#br0" timeOffset="83180.323">24699 16023 1275,'0'0'311,"0"0"-111,76-81-118,-43 55 54,0 6-28,0 7-72,-3 9-36,-2 4-1,-2 2-21,-6 18 3,-2 7-69,-7 7 0,-7 6 3,-4-1 43,0-1 12,-4-6 23,-15-9 7,-3-6 0,-4-6 60,-3-6 6,2-1-40,4-1-24,8-2 14,4 1-16,5 2-41,6 0-126,0 5 48,12 1 62,8 1 10,5 1 37,0-2 10,1 3 13,-3 0 23,-5 3-4,-1 0-6,-7 4-14,-4 0 8,-4-2 34,-2-4 47,0-6-67,0-3 23,-3-5 133,-11 0-48,-8 0-110,-5 0-32,-4 0-91,-1 0-105,-3-5-33,6-4-32,13-8-335</inkml:trace>
  <inkml:trace contextRef="#ctx0" brushRef="#br0" timeOffset="83577.0123">25187 15963 1341,'0'0'240,"82"-14"-106,-31 10-68,1 4 11,-4 2 26,-8 14-78,-10 7-25,-12 3-20,-11 5-5,-7 1 7,-6 0 11,-18-2-9,-4-5 10,-2-3 4,4-8 1,5-4-1,7-3-7,7-4 8,4-1-19,3 0-43,0 1 34,1 1 8,13 2 21,5 5 42,5 4 2,2 7 56,0 3 3,0 8 50,-6 1-64,-1 2-50,-5-2 57,-3 0-43,-4-2-26,-7-6-17,-9-2-10,-52 6-29,-103 2-40,6-9-315,-9-16-607</inkml:trace>
  <inkml:trace contextRef="#ctx0" brushRef="#br0" timeOffset="84330.8954">17681 16801 742,'0'0'141,"0"0"-25,0 0 20,0 0 6,0 0-26,0 0-89,0 0-2,62 68-25,-61-63 1,-1-4 2,0-1 116,0 0 12,0 0-7,0 0 34,0-9 35,0-5-84,0-5-45,0-6-4,0-6-42,8-2 3,3 1 13,6 0-26,8 5-8,8 1-11,12 3 10,6 5 0,7 3 0,1 6 0,0 4-17,-3 5 18,-1 4 2,-5 16-2,-1 7-6,-7 9 6,-2 3 12,-6 2 14,-4-2-10,0-4-9,-3-8-2,2-7 2,2-10 7,7-8 3,4-2 1,4-13-9,-2-11-9,-5-8-33,-11-33-160,-11 7-339,-13-9-381</inkml:trace>
  <inkml:trace contextRef="#ctx0" brushRef="#br0" timeOffset="84695.0141">17847 16223 1275,'0'0'100,"0"0"-53,70-83 31,-40 44-24,1-1 11,-1 5 1,0 4-28,0 11-26,-2 6-10,0 8-2,4 5-2,2 1 2,3 0 2,5 12-1,4 5 0,6 2-1,2 1 47,9 1 12,4-2 84,0-2-15,-4-4-43,-8-7-40,-15-6-11,-10 0 62,-12-14 33,-6-11-76,-11-5-53,-1-1-23,-61-15-182,0 13-268,-8-7-442</inkml:trace>
  <inkml:trace contextRef="#ctx0" brushRef="#br0" timeOffset="85317.0773">15721 16213 1311,'0'0'260,"0"0"-161,28-93-48,-22 54 3,-1 3-11,-3 7 24,-2 6-5,0 11 14,0 9-15,0 3-61,-7 20-124,-13 16 59,-7 14 48,-7 16 17,-2 21 18,3 20-4,9 7 32,18-2-13,6-9-17,20-31-7,8-16-9,5-25 22,10-14-8,8-12 15,11-5-29,9-16-1,-9-20-10,-14-14-48,-20-17-14,-28-20 45,-38-17-16,-28-5 24,-7 18 20,10 23 16,23 29 69,7 9 50,3 4-17,5 8-62,7 9-56,11 9-50,7 39-286,30 31 137,2-6-96,13-11-651</inkml:trace>
  <inkml:trace contextRef="#ctx0" brushRef="#br0" timeOffset="85493.474">16514 16954 1588,'0'0'329,"0"0"-66,-56-88-43,33 57-135,8 7-59,3 7-26,6 8-55,-5 6-202,4 3-353,-1-5-93</inkml:trace>
  <inkml:trace contextRef="#ctx0" brushRef="#br0" timeOffset="85875.6159">16205 16031 1603,'0'0'609,"0"0"-361,68-97-109,-29 71-87,6 12-24,9 8-28,2 6-6,1 0 5,1 8-7,-5 4-4,-1 0-31,-5 2 1,-8-3-14,-6 0 40,-6 2-9,-5-1 24,-4 5 0,-2 5-18,0 9-12,0 8 26,-1 5 5,0 7 64,0 14 6,2 20-37,1 22 1,-3 12 0,1-7 2,-2-22-27,-5-28 1,0-18-4,-6-5-12,-3 1-3,0 6-65,-16 8-140,-11-16-405,-6-21-126</inkml:trace>
  <inkml:trace contextRef="#ctx0" brushRef="#br0" timeOffset="86030.6666">16646 16501 1971,'0'0'300,"45"-89"-38,10 35-55,54-7-56,51 10-112,16 27-30,-24 24-9,-51 55-55,-60 5-403,-25-24-1589</inkml:trace>
  <inkml:trace contextRef="#ctx0" brushRef="#br0" timeOffset="102792.6605">17478 3556 793,'0'0'21,"0"0"-21,0 0 6,0 0 25,0 0 18,0 0 43,-79-1-20,79 1-25,0-2 12,0 2 44,0-2 6,0 1-57,0-1-41,0 0-10,8 1 0,3-2-1,6 1 1,10 1-1,7 1-1,11 0 1,11 1 0,5 9-1,0 4 0,-3 4-10,-7 5 9,-13 6 1,-11 3-15,-13 7 5,-14 18 9,-20 24-18,-35 21 0,-12 8 18,-4-5 2,8-10 12,18-15-3,15-3 5,17-1-7,13-11-6,6-9 15,38 6-15,35 8 17,18 6-17,0-2 16,-19-23-10,-38-18-1,-10-8-5,-3 1-1,1 1-1,-3-2 0,-8-7 1,-4-2-1,-6-3 1,-7-2-14,0 3-7,-10 4 2,-11 5 8,-8 7 1,-1 8 10,3 7 5,6 9-3,15 16 7,6 20-9,35 24 11,14 14-5,7 9-5,2 4-1,-10-8 0,-10-4 2,-17-13 5,-21-15-5,-21-11 16,-39-11-17,-24-11 5,-15-12-5,-7-10 1,-6-7-2,1-15-63,25-12-134,19-12-190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10:10:33.089"/>
    </inkml:context>
    <inkml:brush xml:id="br0">
      <inkml:brushProperty name="width" value="0.05292" units="cm"/>
      <inkml:brushProperty name="height" value="0.05292" units="cm"/>
      <inkml:brushProperty name="color" value="#FF0000"/>
    </inkml:brush>
  </inkml:definitions>
  <inkml:trace contextRef="#ctx0" brushRef="#br0">2375 3850 629,'0'0'1,"0"0"150,-48-79-38,33 35 20,2-2-23,8-1-6,4-2-17,1 4-36,0 1 5,0 4 1,0 6-16,0 4 1,0 8 35,0 7-36,-4 5-18,-3 10-15,-12 0-8,-9 22-78,-27 25 49,-22 27 27,-20 34-3,1 16-7,19-1 12,24-24-1,29-33-5,15-24 4,7-11-8,2-2 10,5-1 1,22-6 1,26-15-2,28-16 7,25-39 9,-3-12-10,-2-29-5,-26-9 0,-25 6 1,-9 3-2,-25 32 0,-10 16 0,-6 10 0,0 1 0,-9 3 2,-15 4-2,-10 14 3,-11 9-3,-10 9-1,-4 21-1,-1 12-9,12 8-1,12 4-1,14 5 12,19 1-23,4 2-54,32-5 14,48-2-7,-4-16-106,2-22-230</inkml:trace>
  <inkml:trace contextRef="#ctx0" brushRef="#br0" timeOffset="316.6675">2947 3852 1113,'0'0'224,"0"0"-109,0 0-51,-80-47-44,53 47-20,-2 0 0,6 20-2,2 11-7,5 8 0,10 3-5,6-1-36,0-7 11,19-9 3,12-11 35,5-10-9,8-4 10,0-13 0,-5-16 0,-5-12 9,-14-7 11,-11-3 18,-9 0 4,-9 8 12,-17 9-35,-24 19-19,-40 19-14,8 17-159,8 0-202</inkml:trace>
  <inkml:trace contextRef="#ctx0" brushRef="#br0" timeOffset="1381.8081">4105 3498 696,'0'0'154,"0"0"-37,36-75-13,-27 48 47,-6 3-46,-3 4 3,0 6-18,0 4-17,0 3-18,-3 7-20,-6 0-35,-10 7-18,-11 15-6,-11 15 8,-8 6 8,-2 8 8,2 2-9,6 5 9,7-2 0,12-2-11,10 1-10,14-5 3,0-8-4,26-11 6,10-15 16,12-16 0,8-7 1,4-29 0,-3-10 19,-5-12-19,-10-4 14,-18-4-7,-8 2-7,-16 7 0,0 6 15,-11 12-3,-9 10 49,-6 15-27,-3 9-35,-6 5-6,-2 12 0,0 14-3,7 7-5,9 4 12,13 2-36,8-2 2,8 4 8,25-3 11,34 7 2,-4-8-110,-2-17-212</inkml:trace>
  <inkml:trace contextRef="#ctx0" brushRef="#br0" timeOffset="1587.4753">4689 3702 1211,'0'0'290,"0"0"-132,0 0-158,0 0-4,0 0-15,-15 103 10,13-50 9,2 5-1,-1 1-7,-7 14-37,3-16-132,1-19-217</inkml:trace>
  <inkml:trace contextRef="#ctx0" brushRef="#br0" timeOffset="3132.067">6009 3555 487,'0'0'279,"0"0"-177,0 0-34,99-68 22,-63 44 47,-2-2-22,-7 2 17,-9 3-79,-9 6 58,-9 5-34,0 7-46,-15 3-31,-16 0-3,-11 17-13,-10 11 14,-14 25-7,-4 24-5,7 25 2,16 4 11,26-15-9,21-26 0,12-29-6,19-12 3,29-3 8,40-16 5,44-15 8,7-34 6,-20-9 1,-40 1-8,-45 15 8,-16 0-7,-9-6 0,-12-8 8,-9-5 13,-40 5-20,-46 8-9,-41 19 0,-11 19 0,19 6-8,34 18 7,42 1-11,13 3 2,6 8 0,8 7-27,16 7-28,10 2 20,78 3-31,-1-10 4,5-20-433</inkml:trace>
  <inkml:trace contextRef="#ctx0" brushRef="#br0" timeOffset="3445.4193">6693 3800 933,'0'0'550,"0"0"-394,0 0-63,0 0-59,0 0-34,102-19-16,-40 19 10,2 15 6,-8 11 0,-12 12-16,-17 8 5,-21 6 0,-8 0 3,-32-3 8,-12-5 0,1-9 1,4-7-1,11-12 1,15-7-1,7-7 60,8-2 69,0 0-31,14 0-31,28-2-33,8-7-29,14 1-5,21 0-82,-27 2-196,-6-3-124</inkml:trace>
  <inkml:trace contextRef="#ctx0" brushRef="#br0" timeOffset="5656.1399">1763 2819 514,'0'0'157,"0"0"-115,0 0-31,0 0 8,0 0 29,0 0 31,0 0-15,9-76 76,-9 71-13,0 5-17,0 0-54,0 0-56,0 5 0,-9 12-24,-7 9 23,-8 10-6,-6 8 6,-7 4 1,-5 5 0,-7 15-1,-2 15 0,8-3 1,13-9-1,18-12 1,12-15 4,6 1-4,27 2-1,25-9-7,36-17-19,-12-10-102,-3-11-169</inkml:trace>
  <inkml:trace contextRef="#ctx0" brushRef="#br0" timeOffset="6097.1661">1816 3006 945,'0'0'273,"0"0"-81,0 0-21,0 0 29,0 0-42,0 0-68,0 0-90,-11-55-21,26 55-25,9 11 32,9 2 13,8 6 0,1 1 0,0 1-7,3 0-2,-2 0 1,0 2-84,-1-2-64,-3 0 48,1 2-72,-12-6-51,-11-7-51</inkml:trace>
  <inkml:trace contextRef="#ctx0" brushRef="#br0" timeOffset="6292.9136">2186 3012 751,'0'0'373,"0"0"-89,0 0-150,0 0-27,0 0-22,-80-54-85,61 61-9,-8 20-1,-5 7-3,-3 9 6,2 1-36,3-2 0,7-1-5,6-6-37,14 5-21,3-12-115,3-13-52</inkml:trace>
  <inkml:trace contextRef="#ctx0" brushRef="#br0" timeOffset="6496.6037">2575 3063 781,'0'0'665,"0"0"-519,0 0-70,0 0-76,0 0-60,0 0 38,-36 76 6,30-37-3,6 0-31,0-2-22,0 0-28,0-12-60,0-13-99</inkml:trace>
  <inkml:trace contextRef="#ctx0" brushRef="#br0" timeOffset="6741.291">2491 2772 859,'0'0'262,"-6"-85"-55,5 49-43,1 2-23,0 18-54,7 10-87,10 6-20,8 14 4,11 15 7,8 29 8,6 32-10,-13 36 4,-16 14-2,-21-4 3,-5-17-37,-21-26 2,-1-20-62,-15-6-29,9-20-54,5-20-101</inkml:trace>
  <inkml:trace contextRef="#ctx0" brushRef="#br0" timeOffset="18122.6718">7369 4408 553,'0'0'45,"0"0"86,0 0-83,-30-80-15,24 53 10,0-3-15,0 1-6,-4-4 25,-4 2-27,-1 3 12,-4 1-20,-7 3-12,-5 3-1,-6 5-8,-11 2 8,-7 5-17,-8 4 17,-16 5-20,-18 0 6,8 4 14,13 8-24,8 0-11,13 1 13,-4 4 21,-6 5 1,5 5-8,-8 25-4,13-7-32,12-1-72</inkml:trace>
  <inkml:trace contextRef="#ctx0" brushRef="#br0" timeOffset="18872.3089">3641 4584 591,'0'0'234,"0"0"-108,0 0 4,-7-84 20,7 64-87,4 1-5,13 0-19,5 2-25,-1 1-8,3 7 14,-2 4 1,0 5-20,1 0-1,3 16-6,2 5-1,1 6 7,1 6 0,3 10 0,9 25-1,7 44 0,3 60-11,-8 37 11,-16 27 1,-9 6-1,-8 7 1,-2 18 0,4 15 0,6 16-2,10 2 2,17 2 42,14-9 0,8-11 12,5-19 36,-6-26-13,-5-27 11,-10-29-37,-9-30-3,-10-18-4,-9-10-22,-9-8-7,-5-25-15,-1-22 0,-3-25 0,0-15-9,-3-8-111,-3-14-103,-10-3-45,-7-15-101</inkml:trace>
  <inkml:trace contextRef="#ctx0" brushRef="#br0" timeOffset="19327.0991">4527 4936 1066,'0'0'172,"-16"-83"-44,8 49-56,1 6-9,0 15-42,-1 13-21,-1 2 0,-6 32-30,-6 43 10,-7 49 11,-2 36 9,-11 34 16,-6 20 16,-13 31-13,-17 26 20,-8 25-8,-6 26 16,-6 8-7,-3 11 13,-3 14 1,-12-7-29,-3-16 14,7-25-27,6-28-12,8-45-37,27-72-206,9-59-401</inkml:trace>
  <inkml:trace contextRef="#ctx0" brushRef="#br0" timeOffset="21621.1738">788 2643 462,'0'0'67,"0"0"-50,0 0-16,96-38-1,-73 23 91,-2-2-4,-6-1 5,-6 2-14,-7 0-27,-2 3 21,0 1-33,-2 3-17,-11 1 4,-4 2 6,-4 6-19,-4 0 3,-6 3-16,-4 15-11,-4 9 5,2 9-4,-4 7 2,9 6 6,3 4 1,10-2-8,6-6 7,10-3-19,3-7-1,0-10 22,19-10 9,5-8 26,12-7-16,9-22 21,16-27 28,15-25-33,-10 0-13,-11 4-21,-24 11 5,-19 11 21,-10-4 15,-2-1-24,-23 7-11,-14 12 10,-8 10-4,-7 15-12,-3 9-1,4 7-11,5 17 5,10 5-3,10 7 2,13 0 0,13 3-8,6 2-17,24 1-37,13 1-14,35 17 47,-11-13-78,-3-9-64</inkml:trace>
  <inkml:trace contextRef="#ctx0" brushRef="#br0" timeOffset="21925.889">1334 2555 825,'0'0'174,"0"0"-42,0 0-28,-79-59-52,56 59-36,3 0-16,0 19-9,7 13-4,7 8 1,6 7 4,4 1-50,20 2-23,9-6 37,4-7 26,8-14 18,3-15 0,1-8 3,-3-14 4,-7-17-7,-11-9 16,-14-5 3,-13 1 46,-1 4-36,-25 11-22,-31 23-7,2 6-85,1 7-62</inkml:trace>
  <inkml:trace contextRef="#ctx0" brushRef="#br0" timeOffset="22788.1825">2056 3621 497,'0'0'82,"0"0"-59,0 0 25,-42-73-37,37 54 5,5 0-14,0 2-2,27-1-15,0 5-27,5 0-40</inkml:trace>
  <inkml:trace contextRef="#ctx0" brushRef="#br0" timeOffset="23956.5855">2827 3830 502,'0'0'292,"0"0"-175,0 0-64,0 0 66,0 0-17,0 0-32,0 0-32,10-87-1,-2 66-2,-2-5 33,1 2-17,-1 1-23,-1 0-6,-3 6-15,0 0-6,-2 6 0,0 5 8,0 2 13,0 4 1,0 0-23,3 18-35,2 14 7,3 27 22,-3 28 6,-4 1-1,1-8 0,-2-9 1,0-26-1,4 3 0,1-4 0,0-7 0,6-13 1,-6-10-1,-1-8 1,-3-6 18,3-6 310,0-20-133,3-16-145,-2-27-33,4-31-16,-4 6 0,-2 7-1,-2 19 0,1 28 8,1 5-8,-1 7 0,1 17-1,2 11-12,2 6-136,3 25 61,6 24 52,-3 29 29,-4 0 0,-3-7 5,-6-12 1,0-23-6,0-5 7,0-2-8,0-13 7,0-11 0,0-8 1,0-3 14,0-7 161,0-15-98,0-14-50,-10-27-21,-4-26-6,2 3 1,-1 10 0,8 20 9,4 26-9,-1 5 0,2 9-1,0 16-13,0 12-135,13 42 33,7 44 69,-2 35 24,-3 13 16,-6-6-93,-5-28-18,-2-44-131,1-32-131</inkml:trace>
  <inkml:trace contextRef="#ctx0" brushRef="#br0" timeOffset="25328.5061">6939 4008 484,'0'0'95,"0"0"140,0 0-122,0 0-19,68-91 107,-51 59-56,-5-1-40,0-2-37,-3 2-11,0 5-28,-3 4-28,0 9 15,-2 5 13,-2 5-27,1 4-2,-2 1-23,5 0-22,2 12 20,2 5 24,1 3 0,-1 4-7,-1 0 7,-5-2 1,-2-4-2,-2-4-19,0-6 16,0-2 5,0-3 0,0-3-10,0 1 10,0-1 10,0 0-9,0 0 1,0 0 11,0-4-7,0-3-6,4-2 0,4-2 1,5 2 1,1-1-2,2 1-9,-2 3 8,-2 1 1,-2 5-2,-1 0-6,0 0 7,-5 0-11,-1 7 3,-3 3 8,0 3-25,-5 0 21,-15 0 5,-7 1 1,-7-2-1,-4-5 1,0 1-2,2-6 2,9-2-1,6 0 6,6-12 17,9-6 8,6-3 10,0-3-11,21-3-20,13 1-10,12 0-1,10 5-12,4 7 6,-2 8 7,-6 6 0,-7 6-2,-5 21-4,-13 12-7,-4 23 13,-21 21-1,-2-4 0,-15-8 1,-9-16-15,5-23 6,4-1 9,6-5 0,3-11 1,6-7 0,7-8 13,40 0 32,50-11 148,46-16-61,20-5-80,-4 1-35,-26 8-16,-43 14-2,-26 7-10,-33 9-84,-19 10-175,-12-3-350</inkml:trace>
  <inkml:trace contextRef="#ctx0" brushRef="#br0" timeOffset="26391.539">9403 3364 622,'0'0'298,"0"0"-12,73-101-121,-46 64-69,-7 7-9,-6 10-2,-6 10 24,-5 9-39,1 1-70,1 17-55,5 14 21,1 10 27,6 9 7,0 1 0,5 2 0,4-5 0,5-9 0,8-9 6,6-10-4,10-10 8,4-10-1,4-4 4,0-18 3,-5-7-7,-9-3 2,-12 1 0,-11 6 57,-13 8 28,-11 10 19,-2 7-84,-6 11-31,-22 23-19,-28 25 10,-35 31 9,-54 30 1,-38 13-1,-35-1 6,-31-4-6,-1-27-51,48-29-271,46-34-386</inkml:trace>
  <inkml:trace contextRef="#ctx0" brushRef="#br0" timeOffset="40370.517">16736 8128 724,'0'0'14,"0"0"67,0 0-53,0 0 11,0 0 10,0 0 49,76-33 44,-69 28-86,-4 2 20,-3 3-13,0 0-63,-5 3-207,-8 9 28,-2-2 43</inkml:trace>
  <inkml:trace contextRef="#ctx0" brushRef="#br0" timeOffset="41648.045">18367 8107 892,'0'0'139,"0"0"-71,0 0-45,0 0 10,0 0 68,0 0-22,80-49-52,-77 48-18,-3 1-9,0 0-45,0 4-164,-8 9 49,-2-3 33</inkml:trace>
  <inkml:trace contextRef="#ctx0" brushRef="#br0" timeOffset="42287.937">19657 8107 624,'0'0'162,"0"0"-77,0 0-28,0 0-10,0 0 7,0 0-30,0 0-24,16-3-3,-16 3-73,0 0-15,0 0 66,-8 0 15,2 3 10,-4 5-13,-2-1-10,5-3-68</inkml:trace>
  <inkml:trace contextRef="#ctx0" brushRef="#br0" timeOffset="42926.3375">21291 8318 485,'0'0'233,"0"0"-150,0 0-61,0 0-21,0 0 0,0 0-1,0 0 45,22-21-18,-17 20-25,-4 1-2,-1 0 0,2 1-80,-1 5-1</inkml:trace>
  <inkml:trace contextRef="#ctx0" brushRef="#br0" timeOffset="43291.3049">22538 8297 656,'0'0'117,"0"0"11,0 0-48,0 0-44,0 0-15,0 0 33,0 0-12,5-47-3,-5 46-25,-2 1-14,-2 0-83,-4 0-18,1 8 50,-2 1-14,-2 5 7,1-4-2,4-1-77</inkml:trace>
  <inkml:trace contextRef="#ctx0" brushRef="#br0" timeOffset="43571.2172">22538 8297 641</inkml:trace>
  <inkml:trace contextRef="#ctx0" brushRef="#br0" timeOffset="43655.5488">22538 8297 641,'-15'24'212,"15"-32"-114,0-2-26,0 0 8,3 3 0,0 1-24,1 3-5,0 3-51,-4 0-10,0 9-223,0 8 117,-8-2 9</inkml:trace>
  <inkml:trace contextRef="#ctx0" brushRef="#br0" timeOffset="43839.6942">22527 8307 1045,'0'0'176,"0"0"-138,0 0-38,0 0-224,0 0 83,0 0 36</inkml:trace>
  <inkml:trace contextRef="#ctx0" brushRef="#br0" timeOffset="45528.7125">15156 9677 1185,'0'0'189,"0"0"-159,0 0-18,0 0-12,0 0 4,0 0 5,28-26-15,-28 26 6,0 0-125,-7 8-212,-1-2 152</inkml:trace>
  <inkml:trace contextRef="#ctx0" brushRef="#br0" timeOffset="45724.5623">15648 9604 1149,'0'0'197,"0"0"-112,88-40-27,-64 37-58,-6 7-146,-6 14-83,-4 0-9</inkml:trace>
  <inkml:trace contextRef="#ctx0" brushRef="#br0" timeOffset="45928.1368">16080 9567 861,'0'0'140,"0"0"-91,0 0-49,0 0 0,0 0-17,0 0-12,0 0-91,9-3 65,-9 12-3,0-4-114</inkml:trace>
  <inkml:trace contextRef="#ctx0" brushRef="#br0" timeOffset="46349.6002">16221 9561 671,'0'0'163,"0"0"-98,0 0-28,0 0-24,0 0-12,0 0-1,0 0-48,0-17-63,-4 22 36,-3 2-120</inkml:trace>
  <inkml:trace contextRef="#ctx0" brushRef="#br0" timeOffset="46558.237">16221 9561 730,'-25'-35'132,"25"27"-59,0 1-19,1-1 37,1 6-46,-1 2-45,2 0-32,-1 2-90,-2 13 31,0-2 39,0-2-34</inkml:trace>
  <inkml:trace contextRef="#ctx0" brushRef="#br0" timeOffset="57887.4618">19415 11134 825,'0'0'130,"0"0"-74,0 0-37,0 0-9,0 0 16,0 0 103,47-2-50,-47 2-56,0 0-12,2 0 32,5 0 40,13 0-21,11 0-30,17 0-22,25-1-9,21 1 0,-3 0-1,9 0-7,-27 0-153,-27-5-247</inkml:trace>
  <inkml:trace contextRef="#ctx0" brushRef="#br0" timeOffset="58241.5168">20870 11239 846,'0'0'143,"0"0"46,0 0-82,0 0-46,0 0 19,0 0-13,0 0-9,-10-7 3,10 5 2,0 2-1,15-1-29,15-2-33,13 0-62,6 3-12,19 0 7,-13 0-138,-6 0-196</inkml:trace>
  <inkml:trace contextRef="#ctx0" brushRef="#br0" timeOffset="58531.5805">23004 11303 1054,'0'0'194,"0"0"-66,122-11-64,-64 6-19,15 3-45,-15 2-2,-7-13-635</inkml:trace>
  <inkml:trace contextRef="#ctx0" brushRef="#br0" timeOffset="106713.6399">822 10994 438,'0'0'323,"0"0"-241,0 0-66,0 0-16,0 0 7,0 0 87,15-8-11,1 4-59,7 1-23,20 5-1,-8 12-41,-3-3-149</inkml:trace>
  <inkml:trace contextRef="#ctx0" brushRef="#br0" timeOffset="109362.0523">2858 10743 355,'0'0'87,"0"0"-37,0 0-31,0 0-18,0 0-1,0 0 6,-67-32 1,64 29 76,-1 1-47,-1 0-18,-4 2-18,0 0-12,-1 0-19,-2 3 10,-3 4-9,1 5-7,1-3-60,3-1-30</inkml:trace>
  <inkml:trace contextRef="#ctx0" brushRef="#br0" timeOffset="110204.3812">2599 10758 400,'0'0'186,"0"0"-124,0 0-43,0 0-18,0 0-1,116-17 0,-46 13-1,34-1 1,34 0-2,20-1 1,15 0 1,3 2 11,-2 1 1,14 3 5,2 0-10,6 0-6,-3 5-1,-10 0 0,-2 0 1,0-1-1,2-1 1,-3-3-1,1 0 1,-5 0 12,-3 0-7,4 0 5,4-7 40,2 2-14,-1-2-8,-1 3 4,0 1 9,-3 0-27,-3 1-4,-5 1-10,-3-1 6,-6 2 8,-3 0-14,0 0 15,-3 0-16,-1 0 3,-2-3-9,2-1 6,-2 0 0,-10-2 0,-8-1-9,-15 0 9,-11-1 1,-9 2 1,-6-2 8,-18 3-10,-14 1 1,-15-1-7,-4 4 4,3-1 2,7 2 0,4 0-2,-5 0-4,-6 0 6,-2 0 0,-7 0 0,-3 0 0,-5 2-5,-3 1 5,-2-2 1,-2 1 5,-1-2-6,-5 0 1,0 0-1,-3 0 1,3 0 0,-3 0 3,2 0-4,0 0 0,-3 0 2,1 0 4,-5 0 41,-2-2 29,-2-1 18,0-2-25,-2 0 8,2-2-26,-1 1-31,2-1-14,-1 0-5,0 0 6,0 2-7,-1 1 27,-1 1-6,1 0-3,-2 1-12,0-1-5,0 1 0,0 1 0,0 1-1,0 0 1,0 0-1,0 0 0,0 0-35,-5 0-87,-14 8 41,-34 11-6,3-2-62,-2-6-177</inkml:trace>
  <inkml:trace contextRef="#ctx0" brushRef="#br0" timeOffset="111789.1053">10328 9731 514,'0'0'89,"0"0"-14,0 0-44,0 0 58,0 0 31,0 0-59,0 0-21,-38-54 14,38 45-24,0 1-11,0 1 1,0 2 19,0-2-29,-10 2-10,-10-2-10,-10-1 4,-5-1 6,-4 1-10,-4-1 10,-1 1 0,3-1 0,3-1 1,2 1 6,4 0-7,3 3 0,4-3-1,2 5 1,0-1-4,4 2 4,1 0 0,0 1 0,0-1-5,-4 3 4,-5 0 0,-6 0 0,-3 8 0,-4 4 0,3 0 1,0 5 0,4 0-2,1 4-4,6 4-7,2 4 12,0 6 1,3 5-1,0 3-8,0 4 9,5 1 11,-2 0 1,6 0-11,-1 1-1,7-3 6,1 4-6,4 1 0,1 1-11,0 0 11,16-3 0,5 1 16,9-1-15,5-3 22,6 2-17,2 1-5,2-3-1,0-1 2,1-5-2,2-3-6,1-3 6,4-4 0,1-4 20,1-4-13,2-3-6,0-5 1,1-3-1,0-3 9,0-4-8,5-4-1,-2 0 0,-2-3-1,1-9 6,-4-5-3,-3-4 3,-2-1-3,-8-2 24,-4-2 2,-6 0-6,-5 0-15,-8 1-8,-3 0-2,-6-5 2,-6-3 16,3-7-2,-6-7-14,-2-4 9,0-5-5,-3-2 3,-9-1-7,0 1 1,-4 1-1,-3-4 1,-12-9 5,-4 6 4,-8-3-9,-3 2 0,0 12 15,-6 0-15,3 6 17,0 8-18,0 9-2,5 8 1,2 7-4,2 10-26,-9 8-80,9 13-80,8-1-19</inkml:trace>
  <inkml:trace contextRef="#ctx0" brushRef="#br0" timeOffset="113377.4931">10230 9830 373,'0'0'171,"0"0"-88,0 0-18,0 0-6,0 0 28,0 0-5,0 0-40,17-26 7,-17 25 1,0-1 6,0 1-42,0 1 4,0 0-18,0 0-10,0 0 8,0 0 2,0 0-1,0 0 1,0 0 0,0-1 14,0-1 47,3-2 61,-1 0-47,6-6-44,2-3-10,3-4 0,8-6 11,9-7-15,10-6 2,27-14-16,32-25 25,23-15-27,-6 3 10,-25 15 4,-35 23-8,-25 19-4,-1-3-3,-3-1 12,1 3-12,-10 4-8,-12 8 1,-6 7-12,0 4-2,-14 7-54,-8 1-82,-5 0 24,-7 17-22,5-3-6,6-2-135</inkml:trace>
  <inkml:trace contextRef="#ctx0" brushRef="#br0" timeOffset="113803.1047">10903 9025 631,'0'0'121,"0"0"-14,0 0-39,80-64 48,-58 47 1,-6 6-43,-2 3-44,-2 3 1,0 5-11,0 0-19,1 12-1,4 6-9,0 5-24,-1 2-2,-2 2 21,-2 4-5,-1-2-12,-2 4-5,-2 3-4,-1 1 2,-1 2 28,-4-3-12,-1 1-7,0-4 16,-5-5-1,-6-6 4,-6-8 10,2-5 0,-1-7 0,-1-2 28,-2-6 24,-2-14 30,3-9-37,1-8 7,1-8-4,2-5 1,4 2-15,3 4-5,-6 9-29,-18 3-15,-1 12-152,-2 1-373</inkml:trace>
  <inkml:trace contextRef="#ctx0" brushRef="#br0" timeOffset="115954.0713">10541 10314 910,'0'0'55,"0"0"-35,0 0 6,0 0-26,0 0-8,0 0-109,0 0-26,41 2 32,-62 8-93</inkml:trace>
  <inkml:trace contextRef="#ctx0" brushRef="#br0" timeOffset="116186.4073">10680 10319 363,'0'0'504,"0"0"-504,0 0-26,0 0-138,0 0 90,0 0 31,0 0-224</inkml:trace>
  <inkml:trace contextRef="#ctx0" brushRef="#br0" timeOffset="116377.4864">10680 10319 1038,'64'34'224,"-40"-63"-99,0 2-19,-3 2-63,-8 16-3,-13 9-40,-25 24-340,-14 8 118,-4-7-104</inkml:trace>
  <inkml:trace contextRef="#ctx0" brushRef="#br0" timeOffset="119107.9627">628 12443 464,'0'0'68,"0"0"-68,0 0 175,0 0-125,0 0 35,0 0-33,0 0-31,24-22-11,-21 20-9,3-1-1,4 1 1,1-1 9,0 0-10,5 0 0,-2 1-15,3 1 15,0 1-38,-1 0 30,-4 0-4,1 0 6,-4 0 6,-1 0-1,-1 0 1,-5 0-15,5 0 14,1 0 1,-2 0-1,2 0-11,1 0-15,2 0 20,0 0 1,2 0 6,-1 0 0,1 0 9,-2 0-8,-1 0-1,0 0-2,-2 0-4,5 0 6,1 0-1,-1 0 1,5 0 0,6-5-1,1 0 1,2-2 0,7 2 0,4-2-2,2 3 2,3 3 0,2 1-22,1 0-14,2 0-16,6 1-29,1 6 2,3 0-172,3 2 170,3-1 81,18 0 40,21 1-18,29 3-22,-18-2-46,-18-3 28</inkml:trace>
  <inkml:trace contextRef="#ctx0" brushRef="#br0" timeOffset="119204.8784">4378 12347 337</inkml:trace>
  <inkml:trace contextRef="#ctx0" brushRef="#br0" timeOffset="119962.8384">700 14051 628,'0'0'226,"0"0"-88,0 0-62,0 0 17,0 0-24,0 0-1,-18-40 27,18 38-43,0 2-52,0 0-6,0 0-98,6 0 20,15 2 56,10-1 21,36-1 7,48-15 22,76-32-8,51-11 9,14-1-8,-20 15-5,-60 31-10,-48 13-42,-47 0-93,-33 3-129</inkml:trace>
  <inkml:trace contextRef="#ctx0" brushRef="#br0" timeOffset="120927.6302">773 12211 682,'0'0'58,"0"0"-58,0 0-28,0 0-100,0 0 63,0 0 9</inkml:trace>
  <inkml:trace contextRef="#ctx0" brushRef="#br0" timeOffset="121255.4313">1727 12417 681,'0'0'92,"0"0"-66,0 0-17,0 0-9,0 0 0,0 0-26,0 0-81,20-25 68,-31 36 38,-14 8-12,3-2 10,1-6-290</inkml:trace>
  <inkml:trace contextRef="#ctx0" brushRef="#br0" timeOffset="121659.4357">1088 12497 626,'0'0'10,"0"0"84,0 0-54,0 0-40,0 0-20,0 0-33,0 0 5,49-22 39,-46 24 2,-3 3 7,0 7-9,0-1-40,-3-2 16</inkml:trace>
  <inkml:trace contextRef="#ctx0" brushRef="#br0" timeOffset="121839.476">1243 12521 780,'0'0'91,"0"0"-91,0 0-143,0 0-585</inkml:trace>
  <inkml:trace contextRef="#ctx0" brushRef="#br0" timeOffset="122193.5505">1490 14051 909,'0'0'141,"0"0"-62,0 0 28,0 0 30,23-71-35,-23 66-102,-27 5-28,-7 9-466,-4 2 81</inkml:trace>
  <inkml:trace contextRef="#ctx0" brushRef="#br0" timeOffset="123157.4011">3046 12642 561,'0'0'8,"0"0"-7,0 0 1,0 0 30,0 0-22,0 0-20,0 0 20,20-54-10,-4 49 1,3 1-1,2 1 0,-3 3-14,-4 0-164</inkml:trace>
  <inkml:trace contextRef="#ctx0" brushRef="#br0" timeOffset="124040.2484">2851 12562 441,'0'0'114,"0"0"-32,-100-2-56,67 1-13,11-1-11,5 2 14,11-1-9,6-1 33,0-1 35,8-1 2,21-5-25,7 0-51,11-2 20,8-2-13,18-1-7,21-2-1,23-1-15,13-2 15,-1 5-14,-10 3 14,-10 11 10,-8 0-10,1 0-26,2 5 3,1 5-1,-1 0-2,-3-1 26,0 1 0,9-7 0,4-2 0,10-1 12,14-2-5,17-14 25,17-3 4,14-3 45,6 2-2,-7 3-35,-16 6-18,-17 7 6,-12 4-31,-12 0-1,-2 3-9,-6 7-4,-3-1-10,-6 1 22,-3-2-7,1-4-5,-2-2 12,4-2 1,3 0 0,7-2 29,6-7 7,6-2-23,-9 2 14,-6 2-14,-11 6 5,-6 1-18,3 0-10,3 3-6,0 4-16,3 0 4,2 1 4,1 0-8,3-2-22,-2-1 15,3-2-3,5-2 34,2-1 8,3 0-21,5 0 21,1 0 0,-2-1 10,2-3 10,-2 0-2,-1-1 2,0 2-4,-4 0-5,0 2-11,-2-1-6,0 2 6,-2 0-9,1 0 9,5-3-2,1-5 1,1-3 1,0 0 31,-5-3 19,-4 0-17,-8 4 0,-6 0-21,-7 1-1,-4 1 17,-20 2-27,-15 3-1,-22 3 0,-9 0 0,-5 0-1,-5 0-10,-6 0-59,-9 6-37,-5 3-6,-8-1 38,-9-2-52,-4-1-50</inkml:trace>
  <inkml:trace contextRef="#ctx0" brushRef="#br0" timeOffset="124759.7425">3510 14582 827,'0'0'125,"0"0"-43,0 0-21,0 0-3,0 0-21,0 0 99,0 0-82,88-41-18,-43 26 6,29-2-20,52-5 0,73-11 9,64-11-8,58-5-1,47-7 17,27 6-7,44 0 13,37 8-1,26 6-12,25 9 12,17 6 17,16 9-27,2 7 26,-10 5-7,-27 0 8,-42 19-18,-43 8-25,-54 5 2,-45 1 4,-37-1-23,-31-5 0,-23-4 0,-29-6-1,-26-6-9,-32-5-35,-33-6-34,-40 0-61,-51 0-21,-29 0-34,-27-6-164</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10:13:11.072"/>
    </inkml:context>
    <inkml:brush xml:id="br0">
      <inkml:brushProperty name="width" value="0.05292" units="cm"/>
      <inkml:brushProperty name="height" value="0.05292" units="cm"/>
      <inkml:brushProperty name="color" value="#FF0000"/>
    </inkml:brush>
  </inkml:definitions>
  <inkml:trace contextRef="#ctx0" brushRef="#br0">6058 9144 431,'0'0'100,"0"0"-61,0 0 18,0 0 13,0 0-1,107 5 7,-55-9-28,26-4-6,39-5-2,57-4-14,47-1-13,43-2 8,41 0-5,25 2-14,28-2 11,11 1-7,-7 0 7,-34 2 12,-52 1-3,-69 4 14,-73 2-12,-59 5-8,-42 0-16,-26 0 0,-7 0 54,-1-3 62,-23-2-94,-15-1-15,-4 3-14,-10 5-8,1 3-5,3 6-72,10 8-139,20-3-114</inkml:trace>
  <inkml:trace contextRef="#ctx0" brushRef="#br0" timeOffset="887.1951">16223 8487 418,'0'0'279,"0"0"-173,0 0-49,0 0 12,0 0 39,0 0 24,-41-76-3,39 67-41,2 2-27,0 1-16,0 3-16,0 0 8,0 3-27,11 0 1,12 0-11,14 2-6,15 8 0,9 6-7,5 1-38,9 3-80,-15-6-89,-15-4-40</inkml:trace>
  <inkml:trace contextRef="#ctx0" brushRef="#br0" timeOffset="1122.249">16408 9637 1015,'0'0'0,"0"0"-10</inkml:trace>
  <inkml:trace contextRef="#ctx0" brushRef="#br0" timeOffset="2746.6837">2229 11758 535,'0'0'107,"0"0"114,0 0-65,0 0-52,0 0 38,0 0-19,-33-32-42,30 24-27,1 0 1,2 2-7,0 1-17,0 2-8,3-3-17,17 2-6,14-1-8,11-3 6,21-3 2,34-7-1,43-8 0,22-8 0,11 0 1,-9 1-1,-37 13 1,-33 8 0,-32 7 0,-26 5-4,-16 0-12,1 0-15,-5 0 4,-10 0-43,-9 0-41,-9 5-28,-49 16 38,2-1-106,7-7-585</inkml:trace>
  <inkml:trace contextRef="#ctx0" brushRef="#br0" timeOffset="3198.1744">3341 11351 886,'0'0'188,"0"0"-60,0 0 33,0 0-77,0 0-33,0 0-33,0 0-18,-46-36-8,46 36-34,11 9 41,2 2-5,5 1-1,3-1 7,0-1 0,2 1-9,2-1-2,1 1 2,3 2 15,-4 1-16,2 2 10,-6 5 0,-2 4 1,-8 5-1,-7 5 0,-4 4 0,-2 1-1,-18-2 1,-10-1 0,-8-5 12,-6-4 4,-3-5 0,1-4-2,6-7-1,7-5 2,6-5-14,5-2 23,7 0 50,5-12-25,5-5-22,4-5-16,1-4-5,0-5-6,-11-10-55,-2 9-142,-1-3-463</inkml:trace>
  <inkml:trace contextRef="#ctx0" brushRef="#br0" timeOffset="12417.005">12042 11392 561,'0'0'71,"0"0"-59,0 0 37,0 0 4,0 0 31,-47-54 21,37 43-61,2 2-4,1-2 14,1 2-24,-1 0-7,1 2-4,-2-3 19,-1 3-28,-5-1-9,-7 4-1,-6 1-9,-10 2-13,-7 1 6,-5 0 6,-3 0-7,-2 0 10,-1-3 5,1 0 2,6 0-10,4 2 10,14 0 0,6 1 7,11 0-7,3 2-7,5 13-12,3 6 9,2 7 9,0 10 2,7 10 27,10 18-3,1-1 25,6 3-19,0 0-24,3-17-1,2-1 17,4-8-22,2-11 1,5-7-1,0-10 9,5-8 6,0-6 3,-2-6-3,0-16-9,-3-8-7,0-10-20,-1-19-38,-7-20-1,-14 2-28,-14-17-55,-4 26-73,-7 20-37</inkml:trace>
  <inkml:trace contextRef="#ctx0" brushRef="#br0" timeOffset="13365.532">11180 10677 354,'0'0'129,"0"0"-7,0 0-56,0 0-20,0 0-34,0 0 17,0 0-21,-66 4-7,51 16 28,-4 7 81,-1 9-45,-4 10-20,-4 17-18,3 19-20,10 19-6,9-10-1,6-16 13,6-21-13,12-19-9,9 4-2,13-6 5,9-5 3,11-14-7,6-14 10,1-6 26,-2-24 6,-5-12 21,-4-22 40,-15-22-29,-31-21-25,-14-5-38,-45 5 6,-11 25-7,4 30-42,-24 2-5,16 20-94,4-1-540</inkml:trace>
  <inkml:trace contextRef="#ctx0" brushRef="#br0" timeOffset="15711.1878">13997 11555 620,'0'0'398,"0"0"-262,0 0-55,82-25 21,-56 15 1,-3 0-21,-2 1-18,-3 2-27,-1 3-21,-5 1 14,4 2-2,1 1-16,3 0-12,6 1 1,2 9-1,6 2 0,5 2-29,30 6-60,-11-5-87,2-8-176</inkml:trace>
  <inkml:trace contextRef="#ctx0" brushRef="#br0" timeOffset="16066.0643">16318 11523 1347,'0'0'229,"0"0"-73,0 0-1,0 0-102,126-55-41,-32 55-12,32 12-12,-12 5-222,-12-14-510</inkml:trace>
  <inkml:trace contextRef="#ctx0" brushRef="#br0" timeOffset="48619.5255">11130 9283 742,'0'0'33,"0"0"16,0 0-4,0 0-6,-87-48 91,71 34-30,2 4-21,6 3-11,4 4 40,1 0-37,3 3-41,0 0-27,0 0-3,0 0-1,1 0-9,13 0 3,6 0 7,9 0 7,5 0 13,8-2 2,7-5 6,18-5-5,30-5-1,47-5 4,40-6-7,41-3 10,41-2-29,40 1 10,44-4 19,34 0 13,5 0-27,-28 5 11,-51 6-5,-80 6-2,-90 10-18,-70 5-1,-44 4 6,-26 0-6,0 0-28,0 0-86,-23 0 59,-55 10-15,3 6-54,-7-3-193</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10:14:46.785"/>
    </inkml:context>
    <inkml:brush xml:id="br0">
      <inkml:brushProperty name="width" value="0.05292" units="cm"/>
      <inkml:brushProperty name="height" value="0.05292" units="cm"/>
      <inkml:brushProperty name="color" value="#FF0000"/>
    </inkml:brush>
  </inkml:definitions>
  <inkml:trace contextRef="#ctx0" brushRef="#br0">5888 3296 540,'0'0'204,"0"0"-58,0 0 14,0 0-130,-9-91-30,9 71-42,4 3-15,5 3-34,-3 2 43,-1 5-24,-1 2-15,12 3 16,-4 1-22,3 1-34</inkml:trace>
  <inkml:trace contextRef="#ctx0" brushRef="#br0" timeOffset="133.6422">7427 3079 185,'489'-10'169,"21"3"31,24 1-27,5 2-63,-16 0-13,-54 1-45,-65 3-35,-93 0-15,-117 3-2,-89-1-105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44:42.394"/>
    </inkml:context>
    <inkml:brush xml:id="br0">
      <inkml:brushProperty name="width" value="0.05292" units="cm"/>
      <inkml:brushProperty name="height" value="0.05292" units="cm"/>
      <inkml:brushProperty name="color" value="#FF0000"/>
    </inkml:brush>
  </inkml:definitions>
  <inkml:trace contextRef="#ctx0" brushRef="#br0">24277 14190 622,'0'0'148,"0"0"-50,0 0-89,0 0 135,0 0-24,0 0-16,33-36 14,-30 25-23,-1 2-28,-2-5-25,0 1-28,0-1-13,0 0-1,0 5-1,0 1-7,-5 2 8,-2 0-1,-5 3 1,-6-1-18,-4 3-2,0-1-2,0 2 2,6 0 0,5 0 1,6 0-3,5 0 9,0 0 4,0 0 9,0 0 11,0 0 24,0 0 22,0 0 18,0 0 30,0 0 59,5 0 32,6 0-74,11 3-73,10 1-11,14 2-17,3 0-6,8 1-15,-2 0 0,-2-1-1,-9 4-64,-30-9-97,-14 0-148,-7-1-1278</inkml:trace>
  <inkml:trace contextRef="#ctx0" brushRef="#br0" timeOffset="142.5189">24021 14248 1498,'0'0'356,"0"0"-114,79 21-19,-12-4-115,-3 2-65,18 9-43,-13-4-156,-28-15-651</inkml:trace>
  <inkml:trace contextRef="#ctx0" brushRef="#br0" timeOffset="2456.8973">23752 13497 124,'0'0'517,"0"0"-248,0 0-61,0 0-24,0 0-20,0 0-48,0 0-2,38-47-30,-31 40-31,0 0-6,-2 1 11,-4 2-37,1 1-12,-1 1-8,-1-3 0,2 3 0,-2-4-1,0-1-1,0 0 0,0-3-15,0 1-15,0 0 18,-3 1-12,-3-1 0,-1 1-27,1-1 28,0 2 8,0-2 6,-2 2 0,-2 2 2,0-2-12,-1 3-18,-3-1 2,4 2 12,-2 1 8,3-1 6,0 1 10,-3-1 0,2 1 0,-1 2-6,-4 0 5,2 0 0,-5 0-1,-2 0 2,-2 2 0,-3 3-1,5 3-6,0-1 6,3 2 1,1-1-9,-1 4 7,4 0 2,-4 4 0,4 2-1,0 1 1,-1 1 0,1 4-1,1 1 1,-4 1 0,5 4-2,-3 0 2,-1 2 0,1 1-1,-3-1-15,2-1-18,-1-2 10,2 0 5,0-2 3,3 1-6,1-1-11,1 0-2,4-2 10,2 0 16,1-2 9,2-2 4,0 1-4,0-5-13,4 2 12,4-1 2,3 1 4,0-2 1,-1 0-6,4 0 0,-4-3 1,1 1 10,0-3 8,-2 0-18,4-2 33,0-1-16,2 0 14,4 1-19,2-1 14,-1-1 0,3 0 23,-2-5-27,-4 0-7,-1 0-3,-2-3-12,-1 0 15,-1 0 4,2 0-19,-1 0 61,-1 0 6,1-3-40,-1-3-26,0 1 34,0-1-10,2 1-17,0-1-8,2-1-1,-2 3-1,6-1-18,-3-2 10,-1 2 8,0-1-18,-3-1 19,-1 0 1,-1 0-1,-1-1 0,-1 2 0,1-2 0,0-2 0,1-2 9,0-3 11,-1-2 42,-1-2 40,-2-3 2,2 2-53,-3-1-20,2-1-21,-3-2 0,2 2-4,1-2-5,-2 2 0,2-2-1,-2 2 1,0 1-1,-2-1 0,-1-2 0,0 2-9,-3 1 9,2 2 1,-2-1-1,0 0 0,0 1-1,0-3 0,0 3 1,-2-4 0,-2 0 1,1-1 0,-2 0 7,1 2 9,1 0-5,0 3-12,0 2 0,0 0 2,1 1 5,-1 2-6,0 2 0,2 0-1,-2 2 0,-3 1 2,3-1-2,-1 1 0,-1 1-2,-1-1-19,0 1-10,-3 0-34,3 4 11,0-1-37,2 2-23,-2 0 16,-4 3-2,2 0-31,-14 0-52,4 0-52,3 0-125</inkml:trace>
  <inkml:trace contextRef="#ctx0" brushRef="#br0" timeOffset="3910.195">23566 13445 535,'0'0'104,"0"0"-70,0 0-19,0 0 177,0 0 22,0 0-140,0 0-48,0 0-2,0 0 36,0 0 8,0 0-9,0 0-14,0 0 3,0 0 10,0 0-2,-3 0-4,3 0 3,-2 2-28,1-2 6,1 0 7,0 0 5,0 0-16,0 0-8,0-8-9,3 2-11,3-5 0,1 2 6,2-5 15,3-2-8,2-4-3,0-2 22,3-5-26,2-7-6,5-3 37,4-13-4,10-17-17,15-26 33,17-35 4,7-9-19,0 1-13,-4 13-13,-6 26 1,0 5-8,2 7 8,-8 13-4,-10 14-5,-14 17 0,-2 3-1,2-5-9,3-5 3,3-7 5,-7 3-6,-4 1 7,-6 4 1,-6 3-1,-7 6 0,-4 8-1,-3 2-6,-3 9 6,-1 5-29,-1 4 6,-1 6-1,0 1-29,0 3-115,0 0-102,-3 3 102,-13 7 121,-5 4 37,-6-1 9,-3 5 2,-2-1-1,0 1 0,-3 1 1,0 2 1,1 2 5,-1-5-6,4-2-7,1 0 7,2-4 0,0 3 0,1-3 1,0 0-1,4-2 0,3-3 7,6-2-6,4-1-1,5-2 1,2-2 9,3 0 92,0 0 121,9-6-10,17-9-154,8-6-52,12-2-7,4-1-28,6 3-22,1 2 9,-2 4-41,-3 3 35,-4 3 18,-4 1-17,-5 4 24,-6 2 22,-3 2 0,-5 0 0,-1 0-2,-1 0 1,-3 5-7,0 1 7,-7-1 0,-3 0 1,-6-3-1,-2 0 1,-2-1-19,0 3-3,0 2 7,0 5 14,-4 1-1,-5 1 2,0 1 6,2-3-6,1 1-4,-2 1 2,2-1 1,2 5 0,1 4 1,0 2 0,0 2 1,0 2 0,-1 1 8,2-2-9,-2-1 0,1-6 1,0-2-1,0-7 0,0-3 0,1-6 0,-3-1 6,-5 0 1,-5-4 17,-9-13-4,-6-5 33,-4-4 13,-2-1-2,2 0-2,-3 0-34,3 4-13,1 1-3,0 5-12,8 0-9,3 8 8,6 1 1,6 5-76,-2 1-146,-14 2 40,7 0-65,-2 0-103</inkml:trace>
  <inkml:trace contextRef="#ctx0" brushRef="#br0" timeOffset="34331.493">7512 8920 546,'0'0'44,"118"-17"-44,-69 7-378</inkml:trace>
  <inkml:trace contextRef="#ctx0" brushRef="#br0" timeOffset="34402.455">7727 8857 586,'0'0'257,"0"0"-112,0 0-19,-159-26-126,70 26-77,3 11-260</inkml:trace>
  <inkml:trace contextRef="#ctx0" brushRef="#br0" timeOffset="38549.916">8112 9866 626,'0'0'224,"0"0"-133,0 0-9,0 0 5,0 0 17,0 0-32,22-73 2,-18 59 31,-2 1-46,-2 0-18,0 3 6,0-1-26,0 5-19,0-2-2,0 2 1,0 3-1,-3-2 1,-2 0-1,-2-1 0,-4 0 0,-6-1 0,-9 1-13,-5 0 7,-8 1 6,-4 2-1,-4-1-5,0-1 6,-4 0 1,2-1-1,4 1 0,4-3-6,6 0 5,4-1 0,1 3 1,0-3 0,-1 2 0,-8 2-1,-1-2 1,-9 1-1,-7 0 1,0-2 0,-4 1 0,-1 2-1,-2-2 1,-2 3 0,0 0-1,1 0 1,3-3 0,3 3 1,6-4-1,-2-2 9,2 0-8,2-1 0,-1 0 0,1 2 5,0-1-6,-1 3 0,0 0-1,3 4 0,0 0 1,-1-2-2,0 1 1,1 2 1,-4-1 0,2 3 0,-1 0-1,-1 0 1,1 0 0,5 3 0,-2 3 0,3 0 0,1-1 6,3-1-6,-1-1-1,1-1 1,2 2-1,1 0 1,0 3 0,1-2 0,1 0 0,0 2 0,1 0 9,3 0-9,-5 2 10,1-1-3,-5 3-6,-1 0 1,-4-1 9,3 4-10,-3-2 0,0 5 0,-1 0 0,-2 2 0,0 1 12,0-1-13,4-1 0,5 0-3,10-1 3,4 1-1,4 1 1,3 3 1,3-1-1,4 4 0,-1 0 8,2 3-8,0 0 0,-2-1 1,1 1-1,0-3 0,-1 0 0,-1-3 0,2-1 1,-1-1 1,1-1 5,-3 1-6,3-1 0,-4 2 5,5 0-6,-1-2 0,0 1-10,3 0 10,0 1-1,2 0 2,1 3-2,1-4 1,4 1 0,1 1 0,0 2 0,0-2-1,2 2 0,5 0 0,5 0 0,-3-1 1,0-2-3,1-2 2,-1 1 1,2-1 0,0-2-1,-2-2 1,0-1 0,3 0 0,-1-2-1,0 2 0,6-3 1,0 1-1,5 1 1,3 1-1,2 0 1,4 0-1,1 1 0,2 0 0,2 1-11,5 0-1,1 0 8,4-2 4,1 1 2,2-4-1,2-3 1,4-1-1,9-4 0,18-2 0,21-1 18,18 0 15,4 2 7,-5 5-17,-15 0-14,-6 0-9,1 0 0,1-1-5,1-2-3,-4-3 8,-2 0-2,-1 2 1,-6-3 1,-12 0 11,-15 0-11,-11 0 6,-6 0 20,8 0 5,4 0 7,4 0-26,-7 0-8,-8 0-4,-4 0 0,-3 4 0,-4 0 0,2 2 0,2-1 0,2 1 0,1 1 9,4-1-9,3-1-8,2 2 8,4-3 0,1 3 0,3-5 9,-3 2-8,-3-3 1,-1 2-1,-5 1 6,-3 1-6,-2 0-1,2 1 0,3 1-1,5-1-2,4-1 3,18 0 0,18-3 2,20 1 4,4 1 8,-5 1-5,-11 0-9,-8-1 2,0 1-1,-1-1-1,-4 1 13,1 0-12,-3 1-1,-6-2 1,-9 0-1,-10-3-7,-11 1 6,11-2 1,21 0 0,23 0 1,15-7 0,-9 0 4,-5-2 11,-5 1 6,3-1 12,3 1-11,0-1 11,-2 2-7,0-1-2,-2-1-24,-1 1 7,2 2-8,-2-2 0,1 1 0,-1-3 0,-2-2 0,-4 1 1,-1-2 0,-6 2 1,-3 0 17,0-1-3,-15 0 2,-8 0-2,-15 6-15,-2-1 0,7 0 8,11-2-8,9 1 6,1 1 7,1 0-7,12 4-4,14 3 4,-7 0-7,-11 0 0,-12 0-1,-14 3 0,11 7 0,7 0 0,14 1-6,10 5 7,14 0-12,-9-2 4,-22-4 7,-19-2-1,-14-3-9,10 1 9,10 2 2,9-1 0,-1 2 12,11-3-11,17 1-1,17 0-8,6-1 7,-5 0-1,-9-1 1,-16 1-1,-16 0 2,-17-2-1,-19-1 1,-8-2-1,6 4 1,1-2 0,3-2 0,-5 2 1,-3-2-1,1 0 0,-3-1 10,5 2-10,4-2-5,3 2 3,10-1 2,14-1-1,21 1 0,-6 0 1,-10 2-1,6-1 1,-22 0-1,10 1 1,9 0 0,-9-2 0,7 2 0,-2-3 1,-3 0-1,-3 0 0,-4-8 12,-2-3-12,1-5-2,0-2 0,0-4 1,1 2 0,-5-2-1,1 1 1,-2 0 0,-3 2 1,-2 3-2,-6 2 2,-4 1 0,-5 3 0,-5-1 0,0 2 1,1-4-1,3-1 0,5-1 0,6-4 0,2-2 0,1 0 0,3-3 12,-1-2-11,-4-5 7,-2 1-7,-9-3 24,-6 1-2,-5-1 0,-4 1-21,-5-2 5,-6 0-6,-3 0-1,-3 0 6,-4 3-6,-5-3 1,0 5-1,0 2-1,-5 1 1,-8 3 0,-4-1 0,-6 0-1,-4 1 0,-6 1-8,-3 0 3,-6 2 6,-4 3-8,-3-2-9,-2 0 15,-4-3 2,-2-1-2,-15-3 1,5 2-11,-6-1 12,-3 2 1,-4-1-1,-1 4 0,2 1-1,-1 2 0,15 7-5,-8-1 5,2 5-2,4-1-3,2 5 6,3-1-1,1 2 0,1-1 0,2 0 0,4 0 0,-1 2-8,3 0 3,-5 0 6,-3 0 0,-1 0 0,-6 0 0,-13 0 0,-16 0-1,-17 0 0,-7 0 1,3 0-1,-3-2 1,7-1 0,-11 0 0,1 0 0,-4 1-1,-1 1-9,5 1-14,2 0-11,8 0 8,8 0 17,4 0 8,6 0-5,0 0 4,2 0 3,-1 0 0,-3 0 0,-5 0 0,-1 1-1,-3 2-1,-4-1 2,-2-1 0,3 1 1,1 3 1,7 1-2,6 0 0,1 2-1,7 0 1,-2 1 0,-4-1-1,-1 0 0,-4-3 0,4-4 0,0-1 1,-1 0-1,-2 0 1,-9 0 0,-2 0 1,-3 0-1,-3 0 3,5 0-3,-2 3 0,-1 1-1,4 0-5,-2-1 6,1-1 0,-3-1-1,-3-1 1,-2 0-1,-1 0 1,7 0 0,-2 0-6,3 0 5,2 0 0,-2-1 0,5-6 0,3-3 1,18 1 0,18 2 0,15 4 0,2-2 1,-7 2 0,-10-1 13,-7 0-14,2 1-12,8 0 11,0 0 0,3 1 1,5 2 0,1 0-1,2 0 1,2 0-1,0-2 1,-2 2 0,-3-3 0,0-1 0,-1-1 0,-1-4 8,1-2 12,2 0 17,2 0-15,4-1-13,-1-1-7,4 2 5,1-1 14,1 2-14,5 3-6,0-1 10,2 3-9,-3 1-1,-2 2-1,0 0 1,-7 1-1,-1-1 0,-5-1 0,-1 2-1,-3 1 1,-3 0-1,-17 9-12,-26 25-86,-34 30-99,-18 14-33,32-12-64,30-16-391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47:33.652"/>
    </inkml:context>
    <inkml:brush xml:id="br0">
      <inkml:brushProperty name="width" value="0.05292" units="cm"/>
      <inkml:brushProperty name="height" value="0.05292" units="cm"/>
      <inkml:brushProperty name="color" value="#FF0000"/>
    </inkml:brush>
  </inkml:definitions>
  <inkml:trace contextRef="#ctx0" brushRef="#br0">12853 11028 561,'0'0'83,"0"0"75,0 0-119,-119-36-18,70 23-11,-2 2 26,-1-2 22,-2 1-14,1-3 14,0 5-11,-1 1-24,2 3-22,3 2-2,0 2 0,3-1 1,5 0 0,5 0 0,4-2 1,3 0 48,1-1 15,-1 1-22,-1-1-18,3 0-3,0 1-4,3 1-11,9 1 0,6-1 21,3 4 5,6 0-18,0 0-14,22 0-95,27 11 95,39 4 39,54-2 5,36-2 13,29-6-15,8-2-6,-5 1-18,7 3-5,6 3 6,5 0-5,8 6-5,7 1 24,12 3-17,12 0-2,18-3 9,14 0 19,8-5 11,12-6-14,0-5 8,0-1-3,-10 0 6,-11 0 13,-14 0-43,-14 0-2,-19-3-6,-20-6-12,-29-4-8,-24-4 8,-32-3 0,-39 3-2,-36 3 2,-31 5 0,-18 3 0,-5 0 8,-10 4-8,-7 0 0,-85 5-155,-7 11-136,-18 0-71</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48:18.344"/>
    </inkml:context>
    <inkml:brush xml:id="br0">
      <inkml:brushProperty name="width" value="0.05292" units="cm"/>
      <inkml:brushProperty name="height" value="0.05292" units="cm"/>
      <inkml:brushProperty name="color" value="#FF0000"/>
    </inkml:brush>
  </inkml:definitions>
  <inkml:trace contextRef="#ctx0" brushRef="#br0">664 10401 798,'0'0'212,"0"0"-93,0 0-119,0 0-29,0 0-94,0 0 71,-15-29 49,9 24 3,-1 2 25,1 0-12,-3 0 58,-2 0 5,-2 1 0,4-1 28,0 1 42,-1-2-38,2 2-46,-1-2 10,-1 1-47,-1-1-15,-1 4-10,-7 0-15,1 0-18,-3 0 32,2 4-11,0-1 3,2-1 9,4 0 0,4-1 6,3-1 9,0 0 12,6 0 4,0 0 33,0 0-8,0 0-20,0 0 14,7 0-1,18 0 16,16-8-22,11-3-23,9-3 0,8-2-10,13 0-9,16 1 1,-5 1 4,-10 2-6,-14 4 0,-17 3 0,3 2 0,-1-2 0,-12 4-9,-11-1 9,-7 2 0,-12 0 0,-5-1 0,-2 1-92,-1-2-55,-4 2-85,0 0-83,-13 0 48,2 0-300</inkml:trace>
  <inkml:trace contextRef="#ctx0" brushRef="#br0" timeOffset="812.6357">1255 10173 646,'0'0'703,"0"0"-539,0 0-32,0 0 45,0 0-43,0 0 3,0 0-70,-18-5-49,16 5-13,2 0-5,0 0-17,0 0-17,0 0-51,0 0 12,0 0 25,0 0 26,0 0 22,0 0 7,0 0 28,0 0 59,-1-3 12,-4-1-27,1-1-54,-1-2-14,-2 0-11,1 0 0,0 2 0,0 1-4,3 0 4,0 0 0,1 4 1,2-3 0,0 3 1,0 0 4,0 0-6,0 0-1,0 0-9,0 0-11,5 0 2,10 0 9,3 0 8,2 7 1,8 0 0,-3 1-20,-1 2 14,0 2-21,-1-2 3,-3 2-6,-1-3 9,-2 3 5,-1-2 7,-2 0 0,-1-1-1,-7-4 0,0 0 4,-1 0-5,-1 0-2,-4 0-1,0 0-9,0 2 14,0-1 1,-4 5 2,-7-2 7,-4 5-7,-3 0 7,-3 2 13,2-1-12,-2 1 1,2-1-1,-1 1-1,1-1 0,-2 2 0,3-2 7,2-5-7,4-3 0,2-1-3,8-4 3,2-1 7,0-1 92,0 0 56,0 0-50,0 0 2,-3-3 25,3-10-47,-3-8-65,-2-4-12,1-6-7,-1-3 0,1-4-1,-3 0-3,-1 1-21,-1 3-21,6 6-56,-5 8-35,-5 20-98,-3 0-376,4 13-112</inkml:trace>
  <inkml:trace contextRef="#ctx0" brushRef="#br0" timeOffset="3400.4662">8925 9869 555,'0'0'64,"0"0"-47,0 0-16,0 0 0,0 0 69,0 0 44,0 0-54,-25-20-26,22 15-14,-1 2-4,0-3 24,-1 3-20,-1-2-12,-3 0-7,-3 1-1,2 1 0,-5-2 0,1 1 0,1-2 0,-5-1 12,0 0-5,0 3 4,-1-2 1,-2-1-11,2 3 9,-2-1-3,-1 2-6,0 1-1,-1-1 0,3 0 0,-1 0 0,-1 2-1,3-1 1,-5-1 0,3 3 0,-8 0-1,0 0 0,-4 0-9,0-2 10,0 0-6,2 1 6,2-2 0,4 0 1,1 2-1,2 1-6,1 0 6,2 0 0,-2 0-23,5 0 11,-1 4 12,2 0-10,-1 3 1,-1-4 8,-4 3-26,1-1 4,-5 3 1,5-1-7,-4 3-6,2-1 4,-2 1-17,4 0 21,0 1 18,4-1 0,2 0 8,0 2 1,1-2 0,0 4-7,1 0 19,1 0-12,2 2 0,0 1 0,3 0 1,2-1 1,2 1-1,2 1-1,0 1 6,0-2 2,0 4-4,0-3-4,0 1-1,0 2 0,2-1 0,-2-2-6,3-2 7,0-2 2,0-1 0,2 0-2,0-2 0,1 1 1,2-2 0,2-1-1,2 1 13,3 0 13,4 2 10,2 0-17,3 0-6,1 2-13,5-2 0,2 1 1,4 0 20,-1-2 0,-2-2 5,-2 2 1,-3-3-17,-4-2-3,-3 0-6,-1-3-1,-5 0 0,2-3 0,0 0 42,-1 0 28,2 0-24,-3 0-20,3 0-3,-1-1 0,8-3 11,1-1-34,7-2 7,3 4 0,6-3 64,-2 0-6,-1 1-5,-3 2-46,-2 0-14,-8 0 5,-4 2-5,-3 1 0,-5-2-3,-1 0 2,-4 2 1,5-3-1,-1 0 1,0 0 13,5-2 9,0 2-5,6-4 5,0 2-3,4 0 4,-1-3-2,0 2-14,-4-4 2,0 4 20,-5-3-19,-1 2 9,-6 0 1,-2-3-4,-1 0 30,0-2-35,-1-2 19,-1-3 27,0 0-31,0-3 15,-1-1-3,0 0-22,-1-2 6,-2 1-3,-1-2 4,-1 1-5,0 0 1,0 1-8,0-1 36,0 4-18,-1 0-10,-4 1-10,1 1-8,-2 0 11,2 0-11,-1 0 5,1 2-5,-2-1 16,1 1-17,-1-1 16,0 1 2,-3-2-5,0-3-13,-4 1 13,-4 0-12,-3-1-2,-9 1-23,-8 2-17,-13 2-63,-24 3-55,-47-2-52,14 5-2,9-5-293</inkml:trace>
  <inkml:trace contextRef="#ctx0" brushRef="#br0" timeOffset="4707.0561">8781 7490 497,'0'0'91,"0"0"127,0 0-117,0 0-19,0 0-8,0 0-57,0 0-15,-1-33-1,-8 28 14,0-1-14,-5 1 1,-5 0-2,-3 1 0,-5 3-5,-3-1 5,-3 2 0,2 0 4,0 0-4,-1 0 0,2 0 0,-1 0 1,2 3 1,-1 2 17,4 2-9,2 1-4,-1 4-5,0-1-1,1 6 1,-3 3-5,3 4 4,-5 0 0,-1 5-1,2-2 2,3 3 4,3 2-5,2-2 3,8 2 0,2 0-3,4-1 1,1-1-1,5 0-1,0-4 1,0 0 0,11-2-5,2-2 5,2-1 10,0 3 5,4-4-14,4 3 0,-1-2 17,5-1 8,3 2-15,3-3-11,3-1 13,4-2 3,0 1 15,2-3-13,4-2-7,-4-2-9,4-5-2,-3-5 1,2 0 44,-2-9 72,3-9-57,-4-7-8,-1-5-14,-3-4 48,-6-5-33,-6-3-33,-3-5 2,-2-1 0,-7-5 17,0-4-30,-5 1 9,-6 1 26,-3 5-25,-1 5-9,-24 7-10,-11 7-67,-32 6-61,-35 8-4,-29 10-15,14 5-80,31 2-432</inkml:trace>
  <inkml:trace contextRef="#ctx0" brushRef="#br0" timeOffset="5831.3146">8935 6474 613,'0'0'203,"0"0"-133,0 0-17,0 0-33,-57-78-2,41 59 11,1-1 79,0-1-2,0 1-19,-3-1-21,2 1 17,-5 0-38,-4 2-29,-5 1-15,-5 2 14,-3 1-14,0 2-1,-2 1-8,1 0 8,0 5 8,2 0-8,-1 3-11,6 2 11,1 1 0,1 0 0,0 7 2,0 7-2,-1 6 0,0 1-5,1 5 5,0-1 1,3-1-1,3 5 0,-1 0 0,2 2-1,-2 4-1,1 2 2,2 0-6,1 0 5,5-1-1,6-4 1,5-1 0,3-2-6,2 0-1,0 0 7,0 1 1,5-2 0,7-1 0,7-1 0,2-2 0,-2-5 6,4 0-6,-4-3-11,6-2 11,-2-4 10,4 0 6,1-1-15,-1-1 13,6-2-7,-2-1 0,2 2-5,0-3 8,4 0-9,-3-2-1,-1 1 2,0-3-1,-2 0 17,3 0 2,1 0-8,1 0 1,-2 0 4,-3-3-8,2 0 4,-8-3-4,1-2 4,-1-1 48,0-4-10,1-3-27,-1-1-14,1-5-9,-2-2 34,2-7 11,-2-3-16,-4-4-18,0-5 19,-5-4 43,-3-5-37,-4-3 3,-7-3 1,-1 0-5,-6 3-20,-21 4-16,-13 7 0,-30 3-66,-44 14-78,-48 14-54,17 10-79,20 3-540</inkml:trace>
  <inkml:trace contextRef="#ctx0" brushRef="#br0" timeOffset="14093.028">9337 17347 476,'0'0'0</inkml:trace>
  <inkml:trace contextRef="#ctx0" brushRef="#br0" timeOffset="15370.0889">9909 17229 409,'0'0'123,"0"0"-91,0 0-22,0 0-9,0 0 0,0 0 14,0 0 116,-76-25 31,70 19-35,1-1-50,1-3-33,-1 0-42,-1-1-1,-4 0 5,1 2 36,0 1 31,2 1 1,2 5-26,2-3-36,0 3 20,2 1-3,1 1 0,-2 0-3,2 0 10,0 0-14,0 0-19,0 8-3,0 1 0,6-1 3,3 0-3,6-2 32,6 0 22,12 0 21,21-3-36,29-3 9,26 0 18,7 0-25,-19 0-10,-25 0 26,-29 0 6,-9 0-26,-3 0 20,-2 0-39,-4 0-12,-11 0-5,-10-2 1,-2 2 10,-2-1-2,0 1-10,0-1 0,0-1-45,0 1-60,0-1-27,0 1-14,0-4 16,0-1 46,3-2-8,-2-6-85,-1 0 90,0 0 70,-8-2 17,-6 1 33,-6 1 22,0 1-20,1 2 75,5 2-33,1 3-30,6 1-15,0 3-6,5 1 50,1 1 27,1 0-19,-3 0-2,3 0 0,0 0-3,0 0-39,0 0-31,0 0-9,0 0-25,0 5-46,3 4 42,12 4 17,3 2 2,10-1 5,8 1 5,10-1 24,2 1-3,3 2-11,-5-3-9,-11 1 0,-9 2-1,-8-2-1,-8-1-6,-8 0-21,-2-2-39,0 2 13,-3-8 38,-9 2 10,-3 1 6,0-2 0,-2 2 13,-3 1-12,-1 0 0,0 0 1,0-1-2,8-1 0,2-2 0,5-3 0,2 0 0,1-3 0,-3 2 1,0 0-1,-1-1 0,0 1 0,-2-2 6,-1 0 2,-1 0 34,0-3 47,0-6 19,2-3-15,0-2 13,-1-3-14,1-3-46,1-7 8,1-4-35,3-10-17,2-2-2,2-6-14,0-4-66,13-18-48,2 12-198,-3 6-1257</inkml:trace>
  <inkml:trace contextRef="#ctx0" brushRef="#br0" timeOffset="43054.7912">5902 16740 603,'0'0'131,"96"-34"-37,13 1-72,4-2-22,-22 12-22,-34 6-125</inkml:trace>
  <inkml:trace contextRef="#ctx0" brushRef="#br0" timeOffset="45395.3205">1832 14685 548,'0'0'292,"0"0"-68,0 0-107,0 0 21,0 0 10,0 0-93,61-87-36,-47 70-3,-1 1 3,-1 2-8,3 0 7,0 3-17,4-1 12,9 3-13,5-1 1,11-2-1,21-1 0,33-3 0,38-5-1,15-1 0,3 7 0,-17 10-1,-43 5 2,-24 5 2,-23 9-2,-12 4 0,4 5-2,0 4-4,-1 2 5,-7-3-9,-9-5 9,-3-5-8,-7-5 0,-2-3-13,-5-1-74,-5-2-75,0-2-72,-5-3-82</inkml:trace>
  <inkml:trace contextRef="#ctx0" brushRef="#br0" timeOffset="45832.5153">3127 14495 758,'0'0'132,"0"0"134,0 0-52,0 0-94,0 0-54,0 0-21,0 0 29,-9-51-24,9 46-12,0 3-13,0 2-18,0 0-7,3 0-35,7 2-11,2 7 25,6 1 5,-3 1 2,2 3-8,2 0 12,0 5 4,0 1 5,1 2 0,-1 3 0,-2 3 1,-1-1-1,-5 5 2,-7 2-2,-4 2 1,0 2 0,-6 3 0,-9-5-1,-3-4-1,3-8-6,2-10 7,1-9 1,2-5 15,2-12 105,-1-19 49,3-23-111,-1-22-32,1-19-26,-3 5-16,-9 7-103,3 28-69,-4 19-319</inkml:trace>
  <inkml:trace contextRef="#ctx0" brushRef="#br0" timeOffset="46689.4886">1019 17690 557,'0'0'132,"0"0"53,58-98-153,-28 55 4,0 3 15,3-3-37,-2 2-4,11-17-10,-7 12-75,-9 2-189</inkml:trace>
  <inkml:trace contextRef="#ctx0" brushRef="#br0" timeOffset="48426.7103">3444 13271 191,'0'0'164,"0"0"-34,0 0-29,0 0-38,88 29-61,-61-10 12,4 8-5,-1 7 14,0 7-4,1 10-18,3 5-1,3 4 12,9 15-11,5 12 10,4 14 60,-3 1-21,-9-9-33,-7-9 12,-9-7-10,4-1 7,-5-9 20,-1-13-20,-2-8-25,9 7 3,13 20-4,13 23 0,9 15 14,-4-8 5,-11-22-19,-9-23 0,-9-15 16,2-8 28,3 8 2,7 10-21,2 7-18,0 1 10,-7-2-11,0-1-5,-1-4-1,-4-5 0,3-6-1,-2-6-2,-1-3 3,1-5 1,-2-3 0,5 0 0,-2-3 0,0-1 1,2-2-2,5 0-2,3-2-15,4-1-27,1-3-9,1-2-8,-5 1 12,-1-1 34,-3-1 4,-2 0 10,0 1 0,-1-1 0,1 0 1,-1-3 0,-2 1 12,-4-2 21,-3-1 21,-3-3 2,-5-3 18,-2 0-10,-4 0-34,-3 0-13,-2-5 1,-1-4 46,-1-6-37,2-7-11,-1-5-7,-1-4-8,0-3-1,0-2 13,-2-3-13,3 3-6,1 2-14,2 0-1,1 3-2,1 0-32,1 4 26,1 2 9,-3 0 20,-3 6 1,-1 1 11,-4 1-6,-3 0 15,-1 1 0,-1 3 5,-1 1 9,3 2-9,0 3-20,2 2-6,1 0 0,5 4 0,0 1 1,7 0-1,-1 0 0,2 3-1,1 7-8,1 2 9,0 6-1,4 6 0,-6 7 1,6 3 0,-3 6 11,0 1-3,2 1 10,1 2-17,2-2-1,2 0 10,2 1 39,3 2-11,5 3-10,1 5-15,2 3-9,6 1 5,1 2-6,4 2-2,10 10 1,15 17 37,7 15 5,3 1-31,-11-16 2,-20-22-4,7-4 10,12 6-11,12 7 7,9 8-5,-22-14-5,-18-20-6,-11-8 0,-2-5 5,8 6-6,22 7 0,0-2 0,-2-8 1,-3-5-1,-16-10 0,1 1-19,-11-1-70,-14 0-13,0 5-102,-10-10-167,-7-4-341</inkml:trace>
  <inkml:trace contextRef="#ctx0" brushRef="#br0" timeOffset="48590.8613">8972 17594 940,'0'0'699,"0"0"-360,0 0-55,60-94-37,-47 69-65,-4 9-104,-4 8-78,-5 8-23,-44 19-179,-5 14-405,-9 0 245</inkml:trace>
  <inkml:trace contextRef="#ctx0" brushRef="#br0" timeOffset="49820.5169">14758 15830 690,'0'0'16,"79"29"-15,-28-7-2,-1 5-6,-5-1 0,-9 1-36,-6-2 14,0-6 29,-5 1 22,0 4 4,-6-3 89,-11-4-115</inkml:trace>
  <inkml:trace contextRef="#ctx0" brushRef="#br0" timeOffset="51312.4162">13937 17667 163,'0'0'351,"0"0"-247,0 0-90,0 0-13,0 0 42,0 0 67,0 0 4,0 7-36,0-7-32,0 3-27,0-3 17,0 4 84,0-1 60,0-3-70,0 1-51,0-1-47,0 2-12,2 1-43,4 1-43,2 1 6,1 2-8,4 0 43,8-2 29,1 0 5,5-4 11,6 1 1,3-2 0,4 0 6,2 0-6,2 0 2,1-6 3,1-1 5,-4-2 31,0-1 47,0 0 24,-5-4-32,-4 1-36,1-3-5,-1 1-16,-2-5-24,1 1 0,-2-3-34,-1 2 1,-2 4 10,-2-4-12,1 0-35,-1 0 21,-1-4-9,1-2-15,1-2-11,-1-3-61,0-1-22,-1 1 84,-3-5 63,2 2 19,-3-6 0,1-4-7,0-5 0,-2-6 8,1-4 18,2-4 3,2-2 0,0 1-20,0-1 8,-1 4-9,2 3-13,-5 5-23,-3 5 36,1 1 0,-2 5 9,2 0-9,1 0-1,0 0-12,3-2 12,5-4 0,1-3-15,12-19 6,-1 5 10,3-3 10,-1 0-2,-4 10-7,1 0 4,13-16-5,-3 6-30,-11 14-608,2 4 638</inkml:trace>
  <inkml:trace contextRef="#ctx0" brushRef="#br0" timeOffset="52452.4606">16081 14995 553,'0'0'91,"0"0"-69,31-91-22,-16 51-3,-3 2-45,1 0 22,0-1 26,-5-3 21,3-3-20,1-2 15,-2-3 6,5-1-22,-1 1-6,2 2-45,2 1 51,4 5 20,5 2-10,5 5 3,0 4-11,4 3 12,3 1 31,1 3 7,1 4 49,0 2-26,-1 3-44,-1 2-21,-3 4-9,0 1 1,-4 3-2,-2 1 0,-1-1 0,-1 0-1,-2-2 1,1 2-3,-1-2 3,4 4 30,1-1 15,5 4-6,3 0-16,1 0-4,2 0-13,0 4 15,-3 3 5,-4 0 25,-2 4 32,-3 2-37,-3 5-21,-5 4-24,-2 7-1,-4 3 1,-4 6-1,0-1 0,-2 3 0,4-4 0,-3 3 0,3-3 0,2 3 0,-2 2 1,1 2 0,-2 2-1,2 3 0,0 4 2,1 4 23,1 1 12,4 4 3,1 1 5,1 3-8,2-2-7,2 0-7,0 0-10,-2 3-1,0 10-2,-5 13 0,-1 17-3,-6 7 8,-8-4-15,-2-5 9,3-7-9,3-3 0,9-5-1,5-8 1,6 0 9,7-2 23,1 2-8,8 6-10,4-1-7,5 0-6,-6-15-1,-5-13 0,-9-11 1,-2-5-1,6 8 0,4 7-1,0 5-6,-4-2-19,-3-6 11,-1-5 9,-3-6-3,-1-10 8,0 0-2,-3-2 3,1-2 7,2 0-7,2 0-7,1-2 7,5 2 0,4-3 0,4-1-1,3 4 1,5-5 0,0 2 0,4 0 0,-3-3 1,-4 4-1,-1-5 0,-4 4 1,1-2-1,-4 0-2,2 3-5,-3-2-5,1 1 12,-3 1-8,-1-3 7,1 2-15,-1-4-14,1-1 15,-1-1 2,1-3 12,-4-1 1,-6-5-2,-3-2-4,-11 1-33,-2-1 10,-7-5 3,-2 2-47,-4-3-107,-1-3-3,-4 0-10,-7-3-85</inkml:trace>
  <inkml:trace contextRef="#ctx0" brushRef="#br0" timeOffset="52598.4772">19912 18028 1363,'0'0'542,"0"0"-333,0 0-111,0 0-82,0 0-16,-34-73-206,-16 56-341,-2-2-262</inkml:trace>
  <inkml:trace contextRef="#ctx0" brushRef="#br0" timeOffset="59912.8553">18321 13062 692,'0'0'262,"0"0"-118,59-86-19,-40 63-43,-6 9-56,-5 6-5,-6 5-20,2 3-1,-4 0 0,0 11 0,0 11-8,0 4 8,-12 10 2,-12 3-2,-12 5-15,-9 4-4,-10 0 12,-19 10 4,-17 8 2,-15 13-1,-4 5 1,6-2 1,10-7 0,25-17 17,15-14 3,14-13 3,11-8-5,-1 2 5,3-1 3,0 0-3,8-3-17,6-5-5,1-1 1,4-1-2,5-4 0,2-1-52,1-4-10,0-3-18,0-2 8,4 0 12,2-5-12,-1-7-39,-2-5 8,-2-2 45,-1-4 43,0-2 15,0-2 45,2-2 10,4-2 50,1-1 50,2-2-44,4 0-12,3 1-28,1 1-4,-1 2-32,3 5-5,-4 3-12,-2 0-17,-4 3 6,-3 2-7,-3 2-1,-3 7 1,2 4 13,-2 2-1,0 2-12,0 0-19,0 12 5,0 9 13,-7 7-14,-5 7 9,-7 7 6,-5 10 0,-3 2-1,-5 2 1,0 2-1,1-3 0,5-6 1,3-3 0,5-7-6,9-2 6,6-2 0,3-3 0,6-4-1,14-7 0,12-5 1,5-5 0,7-5 9,5-5-8,-2-1-1,0 0 0,-2 0 0,1-4 0,-4-5 0,1 1 1,-1-1-1,-6-2-11,-5 2 10,-6 0 1,-6 1 0,-8 1 10,-2 1-9,-6-2 37,-2 1 13,-1-6 23,0-4-12,-4-3-14,-11-4-1,0-2 7,-3-2 25,-1-2 2,1-1-56,0-6 14,0-4-27,-4-2 4,-1-6-11,0-1-5,-6 3-29,-22-8-73,4 14-133,3 0-363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50:23.143"/>
    </inkml:context>
    <inkml:brush xml:id="br0">
      <inkml:brushProperty name="width" value="0.05292" units="cm"/>
      <inkml:brushProperty name="height" value="0.05292" units="cm"/>
      <inkml:brushProperty name="color" value="#FF0000"/>
    </inkml:brush>
  </inkml:definitions>
  <inkml:trace contextRef="#ctx0" brushRef="#br0">8399 14757 932,'0'0'32,"0"0"-31,33-95-1,-3 62-11,6 8 1,5 4-7,7 8-5,9 1-11,3 0-22,4-2 14,-17 1 17,-28 0-66</inkml:trace>
  <inkml:trace contextRef="#ctx0" brushRef="#br0" timeOffset="3808.5381">5786 13629 515,'0'0'87,"0"0"-64,0 0 94,0 0-41,0 0-19,0 0-36,37-78 10,-28 68-11,-1-2 0,-2 1 3,0 2 13,-2 1-7,-1 1 75,0 3-70,-3 3-18,0 0-9,0 1-7,0 0 0,3 0-11,0 0-40,0 0-5,2 3 31,1 9 19,0 0 5,0 4-6,-1 2-9,-2 1-1,0 1-3,-3 4-27,0-3 23,0 0 11,0 0-6,-2 0 3,-7 4 3,0-2 7,-5 2-14,-1-1 4,0 0 9,-1-2-25,4-5 21,1-4-2,2-2 12,5-5 1,1 2-1,2-2 0,1-1 1,0 2-13,0-2-3,0 3-4,0-2 12,0 2 7,3 0-10,-3 3 10,0-1-1,0 2-21,0 2 7,0-2 0,0 3 8,0 0 7,0 0-1,5 0 1,4-2-25,-1 1 20,1 0 6,0-1 0,0 1 2,0-1-1,-3 2 0,0 0 0,-2 1-1,-1-2 8,2 1-6,-2 1 17,0 1-4,-3 0-14,0 2 0,0 3 1,0-2-1,0 4 0,-3-1-1,-2 1 1,2-1 13,3 0-13,-3-3-1,3 2-9,-4-2 9,1 2-1,0-1 1,0 0 0,3-1 0,0 2 0,0-3 7,0-1-7,0 2 1,1 1 1,4 0-1,2-1-1,-1 4 2,3 1-1,-1 1 10,-1 3-10,-1 2-1,-3-1 0,-1 4 0,-2-4 1,0 1-1,0-3 0,0 1 3,0 0-2,-2-3 0,0 3 0,2-2 23,0 1-5,0 0 7,0 1-11,0 0-5,2 0 0,-1 1-4,4 1-4,1 0 39,5 1-17,3-1-24,4-2 16,-1 1-3,0 0 16,-3 0-25,-1-1 3,-6 0-7,-2 1 0,-2 1 2,-1 2-2,-2 2 1,0 3 9,0 3-8,-3 2-1,-4 2-1,2-3 0,-1 0 2,0-3 12,3 0-4,3-3-9,0 0 9,0-4 2,12 3-6,3-3-1,1-1-5,4 1 0,-4-1 0,-1 1 1,-3 2 3,-2 2-3,-2 2-2,-1-1 2,2 4-2,-4-5 1,-1 0 0,-1-2 1,-3-2-1,0-2 1,0 0-1,0-1 0,0 1 9,0-2-8,5 3 1,-1-4-1,5 0 22,0 0 11,0 1-11,1 3-3,1 2 18,-1 3-18,2 4-14,-1 1-6,2-4 0,0 0 0,-1-5 0,2-2 0,-5-4 0,-3-1-1,-1-2 1,-2-1-1,-1-3 1,-2-2 0,2 0 0,-2 0-1,4 3-6,-4-3 7,2 2 2,-2 1 28,0-1-4,1 1-13,2-3 5,0 3 6,2 0 37,2 0-35,-2-2-2,0 3 8,0-4-18,1 3-2,-3 0-11,1 2 0,-2-1 0,-2 3-1,0 1 1,0-4-1,0 0 1,0-3-1,0-2 0,0-3 0,0-2 0,0-1 0,0 1 0,0 3 0,0-3-1,0 2 1,0-1 0,0-1-31,0-5 13,0 2 17,0-3-1,0-2 1,0 0 0,0-1 1,0 1 85,0-3 6,0 0 21,-2 0-43,-2-15-69,4 1-13,-3-1-24,0 1 10,-2 2 0,2 2-6,-2 3 23,3 3 10,0 1 17,1 2 28,-1-1 3,2 2-10,0-7-9,0 0 0,0-4-29,0-3-49,-1-6-43,-5-3-7,0-4-32,-6 1-136,-16-8 37,4 9 129,-1 1-110</inkml:trace>
  <inkml:trace contextRef="#ctx0" brushRef="#br0" timeOffset="3979.2222">6186 17684 608,'0'0'251,"0"0"-116,0 0-135,0 0-9,0 0-29,0 0 38,0 0 19,3-69 3,-3 61-17,0-4-5,0 1-98,-3 0-601</inkml:trace>
  <inkml:trace contextRef="#ctx0" brushRef="#br0" timeOffset="5630.6118">6199 17532 603,'0'0'278,"0"0"-175,0 0-103,0 0-16,0 0-7,0 0 23,-4-81 48,-8 55 30,6-3 19,-2-4 4,1-6-78,3-5 0,-1-2-23,1-5-14,-4-6-8,-1 0 22,-1-6 7,-2-12 6,-4-11-4,2 7 11,-2 9-19,-4 8 16,-1 11-17,-4-5-15,-5-6-47,-1 1-2,1 2 45,3 0 19,5-1 33,4 1 14,5 1-29,2-2 11,6 1-28,1 3-1,-1-1-2,0 3-5,-1-3 7,1-2 18,1-5 19,1 0 34,1-3-13,-2-1-46,4 3-5,0 2 9,0 2-7,0 5-9,0 1 0,0 1 9,0-2-9,0-1 0,0-1 1,0 1-1,0 2 15,0 2-15,0 0-22,0 2 15,4 0-11,1 0-12,-1-2 1,-1 0 10,1-1 0,0-4-10,0 3 0,-2-4-16,0 2 12,-2-1 17,0 2 16,0-2 10,0 1 3,0 1 6,0-1-3,0 5-15,3 3 0,5 6-1,3 3-6,3 2 6,1 4 1,2 2-1,-4 4-1,-1 3-20,-3 2 5,2 0-2,-3-1 17,0 2-9,-4-2-1,1-3-21,-5 1-9,0-3 4,0 2 26,-2-1 10,-2 3 1,-2 3 12,3-2-1,-1 4-4,2 0 41,2 4 1,0 2-48,0 4 5,0 0 3,0 3-14,0 2 7,0 1-2,0 1 10,0 3 0,0 0-8,0 0 6,0 0-8,0 0-17,1 10-38,2 5 39,-1 7 14,-2 6 2,0 5-2,0 7-4,0 5 6,-2 4-1,-5 5-5,-2 4 6,2 3 3,-3 10-3,-3 17-4,-2 21-2,3 1 6,2-8 0,2-10-1,4-15 0,4-1 1,0-1 1,0 0 0,12-3-1,0-8 0,-2-10 0,2-10 1,0 0-1,6 19-2,3 20 2,-3 18 0,-5-9 0,-8-22-14,-5-19 14,0-14 8,0 8-8,0 6 0,-8 7 0,2 0 0,2-1 0,1 0-1,3 1-1,0 2-4,0 1 12,0 4-12,0 11 11,4 13-15,2 13 11,0-9-1,-1-18 7,1-21-7,-3-15 0,3 9-1,4 8-7,2 9 8,1 1 0,-3 1-1,0 4 1,-4-2 14,-2-1-14,-1 2 0,0-2-11,-3 0 10,4-3-1,-2 0 1,0-5 1,-2-6 8,1-5-6,1-9-2,-1-5 6,1-2-6,2-3 1,2 0 0,-2 1 16,1 0-3,2 3 5,-3 2-17,7 3 11,-3 2-3,1 1-9,0 5 9,-2-5-9,2 3 1,-3-1-2,-3-4 0,-1-5-12,-2-4 12,0-7-1,0-7-5,0-5-1,-4-2 7,0-5 9,-2-4 3,3-1 145,-3 0-28,3-3 44,0-7-50,2-2-72,1 3-17,0-2-20,0 5-14,3-5-70,7 2-91,-2-5-121</inkml:trace>
  <inkml:trace contextRef="#ctx0" brushRef="#br0" timeOffset="7875.0207">5504 13271 10,'0'0'563,"0"0"-511,0 0-31,0 0-13,96-41-8,-73 33 14,-1-1 73,-6 4-51,-3-1-36,-7 5 0,-1-1-49,-5 1-556</inkml:trace>
  <inkml:trace contextRef="#ctx0" brushRef="#br0" timeOffset="8207.172">5934 13187 578,'0'0'227,"0"0"-142,0 0-82,0 0-3,0 0-52,0 0 23,0 0 9,-48 4-3,41 1 7,1-3 15,1 1-1,2-2 2,-4 2 0,-2 2-2,1 2 1,0-3-100</inkml:trace>
  <inkml:trace contextRef="#ctx0" brushRef="#br0" timeOffset="12288.3015">5686 12458 514,'0'0'76,"0"0"-54,0 0-22,0 0-19,0 0-22,0 0 7,2-35 34,7 33-9,1 2 8,-1-2-1,-3 0-42</inkml:trace>
  <inkml:trace contextRef="#ctx0" brushRef="#br0" timeOffset="12960.1093">5990 11993 540,'0'0'227,"0"0"-107,0 0 60,0 0-103,0 0-19,0 0-19,0 0 10,27-63 21,-25 58-2,-2 1-30,0 2-12,1 2-7,-1 0-18,0 0 0,0 0 0,0 0-1,0 0-8,0 2 7,0 5-1,-3 0 2,0 0-1,-2-2 1,0 1-1,-1 0 1,1-1-1,1 1 0,-2 0 1,0 1 0,2-1 0,-1 2 0,-4 3-41,-12 7-86,1-3-92,-2-5-103</inkml:trace>
  <inkml:trace contextRef="#ctx0" brushRef="#br0" timeOffset="13297.3768">5376 12376 575,'0'0'95,"0"0"-72,0 0-23,0 0-9,0 0 9,0 0 119,0 0-25,9 2-5,-3-7 17,3 0 11,1 0-63,-5 0-38,-1 5-16,-2 0-171,-2 0-63</inkml:trace>
  <inkml:trace contextRef="#ctx0" brushRef="#br0" timeOffset="13956.1269">5521 12126 32,'0'0'527,"0"0"-451,0 0 145,0 0-66,0 0 1,0 0-8,0 0-7,-30-28-46,30 24-41,0 3-1,0 0-40,0 1-3,0 0-9,0 0 1,0 0-2,0 0 0,0 0 0,0 0 0,16 0-14,26-2 14,40-5 0,49-5 16,33-8-10,17-2-4,-4-2 11,-26 3 10,-36 3 9,-41 7 2,-36 3-8,-24 4-8,0 1-17,-8 0-1,-6 1 12,0 0 7,-28 2-19,-26 0-117,-35 14-36,8 3-75,8-5-176</inkml:trace>
  <inkml:trace contextRef="#ctx0" brushRef="#br0" timeOffset="14378.2754">6053 12082 449,'0'0'698,"0"0"-554,0 0-57,0 0-25,0 0 21,0 0 4,0 0-40,-3-17-31,3 17-16,0 0 0,-3 0 0,3 0 25,0 0 29,0 0-4,0 0-30,0 0-10,0 0-9,-3 7-1,3 11-16,-4 14 16,-4 22 1,-4 25 0,-7 25 6,2 12 5,0-5-11,6-10 31,4-28-14,1-19 1,4-16-11,-1-14 4,0 0-10,2-2-1,-2-3 0,3-9-1,-5-7 0,-8-3 13,-7-3-13,-40-43-139,4 2-149,7-18-671</inkml:trace>
  <inkml:trace contextRef="#ctx0" brushRef="#br0" timeOffset="14829.2711">5321 12017 675,'0'0'187,"0"0"-121,0 0-1,0 0 132,0 0-6,0 0-56,0 0-72,56-7-40,-47 7 3,5 0 13,4 1-6,2 3-20,9-1-6,10-2 6,25-1 32,34 0-26,47-9-4,26-10-14,17-3 0,-1-5 0,-21 1 0,-15 1-1,-37 6 6,-40 5-6,-35 3-1,-25 5 1,-7 4 0,-7-1-1,-21 3-57,-49 0-127,-43 19-1,9 1 2,10-6-182</inkml:trace>
  <inkml:trace contextRef="#ctx0" brushRef="#br0" timeOffset="15226.3502">5941 12048 742,'0'0'264,"0"0"-142,0 0-49,0 0 58,0 0 39,0 0-99,0 0-25,15-22-15,-12 21-5,2 1-4,-2 0-10,1 0-12,2 14 1,4 8 0,1 13 0,1 24 0,-3 29 0,-9 30 12,0 18-7,-18 1 1,-4-12-6,5-34 28,2-27 9,6-22-10,2-8-8,0 2-1,1-1-14,1-1-4,-1-11 3,0-3-4,-12-4-1,-34-6-119,-2-5-128,2-9-669</inkml:trace>
  <inkml:trace contextRef="#ctx0" brushRef="#br0" timeOffset="19314.3201">5670 13381 675,'0'0'18,"0"0"107,0 0 30,0 0 4,0 0-55,0 0-26,-20-34 4,20 23-43,8-1-16,1-1-16,0 2-1,1 1-5,-4 3-2,0 1 2,0 0 5,1 3 1,-2 1 6,-1 0 5,-2 1 31,1 1 1,0 0 5,-3 0-16,6-2 12,1-1 12,5-1-28,8-4-22,12-2-12,10-3-1,12-2 0,21 0-1,23-7 1,-4 3-1,-13 5 1,-16 4-2,-25 5 1,-7 3 1,-5-1-21,-14 3-45,-11 0-27,-3 0 11,-7 10 47,-19 2-90,-11 3 95,-15 4 28,-6-2-9,-8 0-2,3-2-26,-1-4 4,1-1 22,4 0 11,5-4-4,4 2 6,8-3 0,6 0 1,3 0-1,6-3 0,3 1 2,8-3-1,0 0 27,6 0 7,3 0 56,4 0-34,-1 0 4,1 0-19,3 0-40,0 0 11,0 0-12,0 0-1,0 0 1,0 0-1,0 0 15,8 0-15,11 0 1,10-8-1,16 1 0,24-8 0,-4 1-6,7 0 5,-2 2-6,-15 2-39,6-2-32,-19 4-137,-12-1-174</inkml:trace>
  <inkml:trace contextRef="#ctx0" brushRef="#br0" timeOffset="38356.3754">6138 16134 540,'0'0'93,"0"0"93,0 0-40,0 0-31,0 0-21,0 0-36,0-36-27,-3 30 19,-1 1 11,2-3-32,-1 4 18,0-3-30,0 1-8,2 0-3,-1 3-6,2-2 1,0 3-1,0 1-1,0 1 1,0 0 0,0 0-1,0-1-15,0 1 10,0 0-6,-1 0-20,-1 0-27,-2 0 5,-2 0-31,-6 0 33,1 0 26,-2 7-28,-5 4-70,2-3-26</inkml:trace>
  <inkml:trace contextRef="#ctx0" brushRef="#br0" timeOffset="38898.561">5977 16116 560,'0'0'91,"0"0"-62,0 0-22,0 0 121,0 0-50,0 0-49,0 0-22,12 0-5,-8 0 13,-1 0-9,-1 0-5,1-1 30,0 1 27,3-2-23,1-2 16,4-1-11,1 0-12,4-2-20,2-1 2,2-1 1,9-4-4,2 0 3,4-2-10,8-4 2,2-3-2,3-2 19,8-3 3,-2 1 26,0 1-2,-8 3-8,-9 3-16,-7 5-22,-8 1 0,-5 3 0,-1 2 1,-4 2-1,3 0-5,0 0 4,3 2-13,0-2-28,1 4 9,-4-1-8,-2 1-18,-5 2-21,-3 0-1,-2 0 7,-2 0 28,2 0 30,1 0 16,4-1-1,4-2 1,3-1-1,0-2-11,-2 1 5,-6 2-10,-7 3 1,-6 0-79,-13 6 41,-5 3-115</inkml:trace>
  <inkml:trace contextRef="#ctx0" brushRef="#br0" timeOffset="39948.4362">6202 16489 462,'0'0'119,"0"0"-82,0 0 263,0 0-100,0 0-74,0 0-93,0 0 11,-21 0 72,21 0-25,0 0-5,0 0 4,0 0-3,0 0-70,0 0-3,0 0-14,0 0-13,0 0-10,0 0-21,0 0-16,0 0-13,0 0 34,0 0 14,0 0 2,0 0 7,0 2 16,0-2-7,0 0 6,0 0-1,0 0 2,0 0 0,0 0 0,0 0 1,8 0 12,14-7 14,7-7-3,11-4-14,11-6-9,8-2 4,6-1-4,5-4 17,4 0-5,-5 1 35,-5 3-43,-9 3-4,-6 3 4,-13 5-5,-8 2 0,-7 1-1,-6 3 1,-4 3 10,-3 1 34,-5 2-24,0 3-18,-1 1-1,-2 0 0,0 0 5,0 0 19,0 0 22,0 0 5,0 0-18,0-2-21,0 2-12,0 0-1,0 0-12,0 0-35,0 0-23,0 0 13,0 0 10,0 0-10,-2 0 2,-14 2-32,-2 9-100,0-2-71</inkml:trace>
  <inkml:trace contextRef="#ctx0" brushRef="#br0" timeOffset="41019.2555">6198 16898 561,'0'0'211,"0"0"-10,0 0-32,0 0 9,0 0-34,0 0-64,0 0-16,-3 17 1,3-17-38,0 0 41,0 0-11,0 0-19,0 0-16,0 0-15,0 0-7,0 0-37,0 0-39,0 0-6,0 0 21,0 0 19,0 0 30,0 0 11,0 0-5,0 0 6,13 0-15,9-2 14,13-13 1,23-12 0,36-22 22,35-21 6,16-6 74,-9 6 16,-33 20 24,-42 24-39,-25 11-77,-12 8-23,-4-1-3,-3 3-1,-5 1-14,-5 4-13,-6 0-21,-1 0 11,0 0 23,4 0-4,-4 0-2,5 0 2,-2 0-16,0 0-25,-3 0 0,0 0 12,0 0 16,0 0 26,0 0 6,0 0-1,0 0-9,0 0 9,-2 0 0,2 0 1,0 0 7,0 0-6,0 0 0,0 0 0,0 0 5,0 0 7,0 0 10,0-4-7,0 3-16,0-1-9,-1 2 9,-2 0-50,-16 0-78,5 5-184,-4-1-289</inkml:trace>
  <inkml:trace contextRef="#ctx0" brushRef="#br0" timeOffset="41958.2268">6354 17363 515,'0'0'77,"0"0"-59,0 0-16,0 0 214,0 0-126,0 0-22,0 0-10,-3 4-42,3-4-16,0 0 0,0 0-25,0 0 24,0 0 2,8 0 16,7 0 83,6-1-19,9-8-13,5-5-42,10-5-5,6-3-7,9-3 33,6-8 38,17-7-37,19-12 0,-9 4-19,-11 6 6,-16 9-19,-22 11-15,-2 2 5,1 1-6,-11 4-10,-9 3-2,-3 2 12,-3 1 8,3-1-7,0 0-1,2 0 0,3 1 5,2-3-4,-3 2 0,0 1 8,-3-1-1,-6 4 11,1-2-4,-9 5-14,0 1 7,-6 2-4,-1 0-2,0 0-2,0 0 0,0 0 0,-1 0 0,-7 0 0,1 0 0,1 0-2,0-1 1,3 1 1,0-2 0,3 1 1,-2 1-1,-1 0-51,-1 0-52,-11 5-92,-3 6 11,6-5-453</inkml:trace>
  <inkml:trace contextRef="#ctx0" brushRef="#br0" timeOffset="42881.5169">7163 17587 519,'0'0'75,"0"0"-45,0 0 204,0 0-97,0 0-82,0 0-22,0 0-23,-26 0 6,22 0-1,1 0 61,1 0 43,1 0-43,-2 3-60,-1 2-16,-4 1-54,-1 0 9,2 1 6,1-2-12,1-3 8,4 0 43,1-2-7,0 0 4,4 0 3,16-2 23,8-8-1,5-7 10,10-4 39,6-4 36,4-3-15,2 0-44,-2 2-18,-2 2-30,-9 1 13,-7 4-12,-5 3 0,-10 6-1,-7 1 0,-4 4 0,-6 2 14,-1 1 78,-1-1 6,-1 0-69,2 2-17,-2-2 4,0 3-15,0 0-1,0 0-8,0 0-17,0 0 1,0 0 0,0 0 12,0 0 11,0-1-6,0 1 7,0-3 0,0 0 0,0 1 0,3-1-9,-2 1-42,-1 1 2,2-1 12,-2 2-9,0 0-26,0 0-9,-6 0-142,-6 0-69,6 3-246</inkml:trace>
  <inkml:trace contextRef="#ctx0" brushRef="#br0" timeOffset="43866.9153">7830 17575 573,'0'0'46,"0"0"9,0 0 248,0 0-93,0 0-103,0 0-16,0 0-17,-3 4-43,3-2-31,0-2 4,0 0-14,0 0 20,-3 0-7,-3 1-3,-3 4-23,-5 2-43,-1 3-21,-2 1-2,0 0 5,-1-1-7,6-1 71,2-4-12,4-1 22,4-1 6,2-3 4,0 1 1,0-1 12,0 0 38,2 0 21,4 0 34,1 0-45,-1 0 18,-1-1-8,1-2-1,0 0-36,1 0-4,-1 0-30,3 3 6,0-7-5,3 3-1,-2-2 0,1-2 1,5 0-1,-2-2 10,5-2 15,5 1-12,-2 0 34,-1 1-23,-2 0-6,-3 2-17,1 2-1,-5 1 1,0 0-1,-3 3 2,-4-1 4,-4 3-6,1 0-6,-2 0 6,0 0 0,0 0 9,0 0 33,0 0 11,0 0-19,0 0-26,0 0-2,0 0-6,-5 0-20,-22 1-129,1 10-6,1-3-193</inkml:trace>
  <inkml:trace contextRef="#ctx0" brushRef="#br0" timeOffset="61712.2298">5509 15379 553,'0'0'231,"0"0"80,0 0-75,0 0-119,0 0-6,0 0 2,67-56-19,-54 46-12,0 0-46,4 1-35,-5 0 7,3 0 4,-3 2 23,-5 1-2,0 2-10,1 0-16,-3 1-1,-1 1 2,-1 0-8,0 2-1,-1 0 1,-1 0 9,1 0 19,-2 0 28,0 0-12,0 0-13,0 0-19,0 0-12,0 0 0,0 0 0,1 0 0,-1 0-1,1 0 1,1 2 0,1 0 0,0 1 0,0 1 5,1 0-5,1 2 0,1 4 0,3-1 0,3 5 1,0 4-3,0 2 4,4 3-8,2 3 12,2 2-6,2 0 0,2 4 0,2-1-13,1 0 2,-3-1 9,2-3 2,-4 0 0,-3-7-10,-5-3 8,-1-6 1,-7-2 1,3-5-1,-4 0 1,-2-2 0,-2-2 1,-1 0 12,0 0 11,0 0 35,-10 0-59,-16 0-44,-39 0-241,0-2-79,6-5-663</inkml:trace>
  <inkml:trace contextRef="#ctx0" brushRef="#br0" timeOffset="62351.0822">5270 15567 599,'0'0'262,"0"0"118,0 0-247,0 0-99,0 0-27,0 0 15,0 0 10,67-13-24,-58 13-8,0 0 0,2 0 0,0 2-6,0 1 6,1 3 7,0-1 22,1 1 2,3 1 23,0 1-16,3 2-22,3 2 5,2 3-7,9 3-3,6 4 8,1 1 13,6 2 9,-4 4 0,-2 1-26,-4 2-15,-7 1 1,-6 1 0,-5 0-1,-4-1-1,-4-2-18,-3-5-23,-3-7 24,0-7 8,-1-4 10,-3-4 0,0-4-1,0 0 1,0 0-1,-14 0 1,-11-1-86,-3-5-479</inkml:trace>
  <inkml:trace contextRef="#ctx0" brushRef="#br0" timeOffset="63117.4">5198 16237 563,'0'0'394,"0"0"-98,0 0-130,0 0-47,0 0-2,0 0-25,0 0-41,14 0-7,-11 0 0,-3 0 11,0 0-14,0 0-30,0 0-10,0 0-1,3 0-6,-3 0-1,6 0-6,-2 3 7,4 4 6,-1 2-1,5-1 1,0 2 0,7-1 3,1 3-3,2 3-1,1 0 1,2 4 0,-4 2 0,1 4-40,0 4-39,0 0 19,1 0-10,1 2 37,3-4 9,1 0 4,1-3 10,-1-4-3,-4-2-19,0-2 24,-3-3 7,-5-3-5,-1-3 6,-5-2 1,-1-3 5,-7-2 16,1 2 1,-3-2-14,0 0-9,0 0-1,-24 0-58,0 0-212,-2 0-235</inkml:trace>
  <inkml:trace contextRef="#ctx0" brushRef="#br0" timeOffset="63934.5549">4889 16909 620,'0'0'96,"0"0"504,0 0-378,0 0-70,0 0-35,0 0-27,0 0 13,45-11-11,-43 10-40,-2-1-12,3 2 10,-3 0-30,0 0-3,0 0-16,0 0-2,3 0-10,2 0 2,3 3-11,3 6-20,1 0-12,6 2-4,2 3 11,3-2 13,5 2-12,5 0 42,6 2 1,1-4 1,1 3-1,0 4-29,-1 3-42,-4-1 5,-2 2 30,-2 3 2,-2-1 35,-3 1-1,-2-2-16,-1-3 17,-1-1 0,0-3 0,4-3-12,3-3 12,0-2 11,8 0 42,4-1-14,1-3 12,3 1 9,-4 0-26,-2-2 11,-9 0-44,-8 0 11,-6 0-11,-4-1 0,-4 0 0,-5-1-1,-2-2 0,-1 1 1,-1-1 0,0 0-1,0 0-19,-7 0-13,-26-1-94,2-6-138,-2-2-343</inkml:trace>
  <inkml:trace contextRef="#ctx0" brushRef="#br0" timeOffset="64643.0418">4700 17344 500,'0'0'93,"0"0"-57,0 0 154,0 0 10,0 0-60,0 0-7,0 0-23,-48-28-41,34 22-35,0 0-9,-2 1 10,2-1-4,0 1-21,2 4 19,4-1-3,1 2 0,4 0-24,0 0 4,3 0 7,0 0 20,0 0-15,0 0-8,0 0 2,0 0 52,0 0 15,0 0-16,0 0-38,1 2-24,8 8 3,0-2-3,5 3-2,2 3 2,2 0-1,9 2 0,0 1-1,7 0 1,3 3 1,2 0-1,2 0 1,4-2-1,0-2 11,-2-4-3,-5 0-2,-6-4-5,-9-2 0,-8-3 0,-8-1 6,-3-2-7,-4 1 1,0-1-1,0 0 1,0 0 6,0 0-6,-7 0-1,-9 0-111,-5-3-224</inkml:trace>
  <inkml:trace contextRef="#ctx0" brushRef="#br0" timeOffset="109823.0753">7388 16610 1129,'0'0'149,"0"0"-101,0 0-45,57-85-3,-35 75-39,4 3-9,3 2 2,6-1 22,12 6 11,-6 0-82,-10 0-266</inkml:trace>
  <inkml:trace contextRef="#ctx0" brushRef="#br0" timeOffset="110153.2232">7163 17711 476,'0'0'0,"0"0"-110</inkml:trace>
  <inkml:trace contextRef="#ctx0" brushRef="#br0" timeOffset="112015.7918">7163 17711 476,'-78'-97'78,"64"87"76,-3 5-38,-4 1-73,-5 4-43,-1 0 0,-6 9-13,1 6 10,-2 3 3,0 0 8,4-2-7,9-3 40,6-3 35,6-8 44,5 0-24,2-2-44,2 0-36,0 0-2,0 0-4,0 0 3,0 0-4,0 0 0,2 0-8,2 0-1,-1 1 0,3 4 1,0-1-1,0 1 0,4 2 0,1-1 0,2 3 0,4-4 1,-1 1-1,1-3-3,6 0 3,1-3 0,-1 0 0,-1 0-1,3-6 2,-3 0 21,-2-1 13,-1-3 14,2-2 19,0-1-21,5-6-19,3-5-2,3-3-6,1-9 8,-2-5 7,2-4 7,0-6 5,-2-1-5,0-4-11,-1-3-12,-3-2 3,6-14 4,5-10-16,7-15-1,-2 10-7,-5 16-2,-1 1 0,2-3 0,6-13 6,4-11-6,-11 21-5,-12 22 5,-9 11 0,6-8 1,10-30 9,10-27-8,8-15-1,-2 11 5,-7 15-6,-3 16 6,-5 3 3,0 0-9,-3 0 1,-2 3 3,-8 10-4,-2 13 0,-1-10 18,5-15-18,0-12 1,1-11-1,-4 10 0,-7 13-6,2 4 6,-2 9-2,-2 16 1,-2 7 0,1 5 0,1-9 0,2-7 1,-1-8-1,0 1 0,3 1 0,-2-4 0,4-1-4,-2 0 5,1-1 1,-2 4 5,-3 1-6,-4 3-1,0 5 1,-4 2 1,1 3-1,2 2 0,2 5 0,4 1 0,5 4 0,3 4-15,7 4 5,3 4 2,4 3-2,5 3-3,1 5-8,-1 2-11,1 4-7,-4 4 4,0 4 16,-4 0-3,0 0 10,-2 7 3,-2 4 1,-1 5-10,-2-1-1,0 1 9,-2-1 3,-1 2 7,2-1-1,0 1 0,0 3 0,3 2 1,3 3-2,1 0 2,3 5 0,2 1 0,-5-2 0,-1 3-1,-4-1 1,-1 2 0,-1 1 0,-2 0 0,2 2 0,0 6-1,0 1 0,-1 6 1,0 4 2,-5 6-1,-2 14-1,-4 22 6,1 19-4,1 7 6,5-7-8,10-14 13,6-14-12,6-1 5,5 6-5,0 2 4,5-2 5,2-3 6,0-2-3,1 1-1,-2 6 3,-6 6-4,-1 0-5,-2 1 23,1-2-18,2-6-11,6-1 16,3-3-8,-4-15 3,-5-14 11,-4-11 3,-3-5 9,14 18-8,10 21-8,14 21-12,-2 0 10,-13-19-9,-15-19-7,-11-23 1,-2 2 0,9 9 0,12 15 5,-1 2-6,-3 2 0,-2-5-4,-7-13 3,5 2 1,0-7-12,2-6 12,-3-5 0,-2-3-6,-1-1-8,-7-2-12,-2 1 4,-3-2 3,2 0 3,-6-2 8,1-3 7,-1-1 1,0 1-7,0-3 1,-1 1 5,4-2 1,0-3-1,1-2 0,0 0 1,3 0-1,0-5 1,2 2-1,1 0 0,-1 1 0,0-2 1,-2-3-1,-3 1 1,-1-1-3,-3-3 3,-3-1 2,-5-2 6,-1 1 6,-6-5 36,-2 0 60,-1 0-19,0 0-51,3 0-21,-3 0-9,0 0-10,-3 0 0,-2 0 1,-4 0 6,0 0 2,0 0 0,0 0-8,0 0 1,0 0-2,0 4-23,-28-4-178,-2 0-431,-1-13-386</inkml:trace>
  <inkml:trace contextRef="#ctx0" brushRef="#br0" timeOffset="112641.4975">10701 17902 1106,'0'0'174,"0"0"-34,0 0-99,0 0-25,0 0 4,0 0 30,0 0 17,-33-69-19,33 68-21,0 1-27,17 0-28,5 0-37,2 0-95,1 0-16,0 4 60,-1 1 46,6-2-1,7-1-45,7-2 84,6-2 32,8-13 86,19-9 51,21-7 13,23-3 27,5-1-56,-9 7-75,-14 8-30,-31 4 6,-16 4 29,-17 4-7,-8 6-25,1 2-19,9 0-10,20 12-85,-13 5-114,-6-7-68</inkml:trace>
  <inkml:trace contextRef="#ctx0" brushRef="#br0" timeOffset="112868.0564">12255 17674 1205,'0'0'350,"0"0"-88,0 0-47,0 0-147,0 0-56,0 0-12,0 0-92,2-29-127,15 29 73,0 3-50,-4 7-117,-5-3-34,-5-1 83</inkml:trace>
  <inkml:trace contextRef="#ctx0" brushRef="#br0" timeOffset="112967.5216">12255 17674 598,'36'3'704,"-45"-13"-447,0-2-28,-1 2-27,5-1-92,4 6-66,-10 10-44,2 11-265,-10 5-434</inkml:trace>
  <inkml:trace contextRef="#ctx0" brushRef="#br0" timeOffset="115616.5086">8161 15707 453,'0'0'76,"0"0"-67,0 0-9,0 0-69,0 0 34,0 0 35,-29 9 59,29-9 3,6 0 22,0 0-68,-4 2-16,-2 4-20,-4 4-152,-13-3-34,2 1 150</inkml:trace>
  <inkml:trace contextRef="#ctx0" brushRef="#br0" timeOffset="115799.2164">7992 16084 461,'0'0'58,"0"0"-43,0 0-14,0 0 0,0 0 12,0 0-13,-41 81-9,19-58-8,-1-3-282</inkml:trace>
  <inkml:trace contextRef="#ctx0" brushRef="#br0" timeOffset="115976.5125">7855 16465 750,'0'0'235,"0"0"-6,0 0-155,0 0-57,0 0-17,0 0-5,-70 99-47,40-60-74,-7 14-34,5-13-1,8-9-104</inkml:trace>
  <inkml:trace contextRef="#ctx0" brushRef="#br0" timeOffset="116118.2046">7639 16771 548,'0'0'306,"0"0"-86,0 0 55,0 0-156,0 0-77,0 0-42,0 0-1,25-27-137,-25 34-36,-9 7-88,-7-2 2</inkml:trace>
  <inkml:trace contextRef="#ctx0" brushRef="#br0" timeOffset="117019.9924">3981 14568 497,'0'0'351,"0"0"-205,0 0-44,0 0-29,0 0-33,0 0-18,0 0-8,-4-75 4,10 65-5,0-3 20,-2 2 58,-2 3 81,1 1 9,-3 0 32,0 7-59,0-1-98,0 1-48,1 0-8,1 0-11,-2 0-5,1-2 4,-1 2 11,0 0-5,2 0 6,-2-1 8,0 1-7,0 0 11,0-2 3,1 1 17,3-2 5,7-4-10,14-2-16,28-6-11,51 5-30,-10 3-224,-6 0-276</inkml:trace>
  <inkml:trace contextRef="#ctx0" brushRef="#br0" timeOffset="117674.4399">8399 14162 492,'0'0'279,"0"0"-190,0 0-70,0 0-18,0 0 5,0 0 24,54-15 71,-46 10 48,-4 0 16,-2-2-11,-2 2 3,0-3 4,0 0-53,0 3-20,0-1-37,0 4-36,0-1-10,0 3-5,4-2-17,9 0 1,17-6-8,30-3-89,37-6-83,22-3 21,-13 5-56,-31-2-25</inkml:trace>
  <inkml:trace contextRef="#ctx0" brushRef="#br0" timeOffset="118327.9221">6841 15005 555,'0'0'269,"0"0"-144,0 0-2,0 0 20,0 0-12,-5-72 2,5 55-70,0-2 8,3 1 98,-1 2-68,-1 3 21,-1 4-8,0 5-68,0 3-30,0 1-16,0 0-9,0 0-37,2 0-64,1 0 5,7 0-4,9 0 54,14-3 39,9 0 7,9 2-79,7 1-56,-12 5-124,-19 2-69</inkml:trace>
  <inkml:trace contextRef="#ctx0" brushRef="#br0" timeOffset="118508.5112">6827 15124 801,'0'0'256,"0"0"-36,0 0-101,109-55-83,-61 33-16,3 3-20,16 9-7,-15 6-111,-8-1-203</inkml:trace>
  <inkml:trace contextRef="#ctx0" brushRef="#br0" timeOffset="119004.4815">8159 14945 439,'0'0'84,"0"0"-58,0 0 50,0 0 108,0 0 47,0 0 13,0 0-52,15 28-86,-15-28-52,0 0-40,0 0-14,0 0-7,0 0-5,0 0 11,17 0-18,14-8 12,27-10-9,29-4-15,-1-1-5,-7 5-15,-9 13-24,-32 5-121,-12 0-141</inkml:trace>
  <inkml:trace contextRef="#ctx0" brushRef="#br0" timeOffset="119161.4961">8091 15269 1024,'0'0'370,"161"-62"-216,-21 31-96,-3 12-58,-34 16-65,-50 3-450</inkml:trace>
  <inkml:trace contextRef="#ctx0" brushRef="#br0" timeOffset="162483.4717">6028 16048 663,'0'0'14,"0"0"184,0 0-74,0 0-60,0 0 66,0 0-20,-14 0-11,14 0-21,0 0-14,0 0-29,-1 0-9,1 0-21,0 0 3,0 0-6,0 0-2,0 0-7,0 0-15,0 0 0,0 0 5,0 0 7,0 0 1,0 0 9,0 0 0,-3 0 0,2 0 0,-4 0 10,2 0 26,3 0 12,-3 0-29,3 0-1,0 0 9,0 0 37,6 0 8,16-2-38,10-4 2,8-5-11,9-2-16,5-1 3,2-2-11,1 0 34,0 1-15,0-2-4,-7 2-15,-9 0 10,-10 4-10,-10 2-1,-11 5 52,-5 1 32,-4 3-13,-1 0-51,0 0-12,0 0-8,0 0-7,0 0 6,6-1-11,1-2-56,6-2-73,3-1-23,1-1-11,6-7 23,-5 2-60,-4-1-320</inkml:trace>
  <inkml:trace contextRef="#ctx0" brushRef="#br0" timeOffset="163512.3822">6311 16511 547,'0'0'75,"0"0"87,0 0-95,0 0-10,0 0-39,0 0-18,0 0 2,-43-53 11,40 51 10,3 2 13,0 0 6,0 0-32,0 0-5,0 0-5,0 0 0,-2 0 0,2 0 9,0 0 49,-1 0 9,1 0-40,0 0-21,-2 0-5,2 0-1,-1 0-1,-1 0-8,0 0 2,-3 5-5,-1 1-23,-3 3 9,-1-1-16,-2 1 9,0-2 11,-3 1 12,6-5 9,0 0 0,2-2 1,2-1 31,2 0 128,2 0 45,-1 0-73,2 0-28,0 0-8,0 0 3,9-1-67,7-5-25,4-4-5,5 1 6,4-1-7,2-2 23,7 3-11,1-4-11,3 4-1,3 2 0,-2 0-25,6 1-26,-1-2-21,3 0 34,-2-2 11,-3-3 8,-1-1-8,-6-3 27,-6 0 0,-7 0 1,-5 0 1,-9 2-2,-4 1 0,-7 2 0,-1 1-12,0 5-46,-8 2 35,-6 4-28,-6 0-52,1 4-22,-2 9 13,3-2-83,8-3-440</inkml:trace>
  <inkml:trace contextRef="#ctx0" brushRef="#br0" timeOffset="164397.3499">6395 16964 603,'0'0'177,"0"0"-61,0 0 23,0 0-5,0 0-43,0 0-59,0 0-7,-45-49 2,38 43 4,1 2 8,0 1 15,0-1-24,2 4-23,1 0-6,3 0 0,0 0-1,0 0-1,0 0-7,0 0-24,0 0-13,0 0-3,0 0 22,0-1 5,7-1 21,9-2 3,11-4 15,10-3-10,13-4 17,20-10-9,21-8-7,22-8 68,5-4-2,-20 5 4,-25 11 61,-28 9 2,-12 4-76,-2 1-8,-4 1-27,-3 0-6,-8 5-25,-7 4 2,-6 3-2,0 1-1,-3 1-64,0 0-28,0 0-24,0 0-29,0 0-19,0 0 72,-16 1-33,-4 4 13,-2-2-98</inkml:trace>
  <inkml:trace contextRef="#ctx0" brushRef="#br0" timeOffset="165261.9154">6438 17411 682,'0'0'228,"0"0"-4,0 0-140,0 0-29,0 0 35,0 0 15,0 0-75,10-28 5,-10 25-22,0 3 21,0 0 28,2-1-25,2 1-30,4-2-7,13-1-10,4-4 2,13 1-3,12-5-21,17-1 19,29-10-2,26-7 14,15-10 1,-7-5 14,-27 5 25,-33 6 28,-28 9-4,-12 5-46,-5-3-11,-7 0 7,0 1-12,-13 3-1,-5 4-25,0 5 16,0 3 0,-4 2 2,0 4-9,-2 0-34,1 0-29,-2 10 12,2 1 5,-7 7-46,1-2-34,2-5-101</inkml:trace>
  <inkml:trace contextRef="#ctx0" brushRef="#br0" timeOffset="166058.1877">7254 17570 717,'0'0'325,"0"0"-117,0 0-12,0 0-87,0 0 3,0 0-35,0 0 45,-20-30-99,20 24 46,0 1 29,0-5-17,2-3-38,13-1-43,7-5-6,7 0 6,6-2 0,10-6 0,2 4-1,11-5 0,14-3 1,-1 4 13,-1-1-6,4 3-5,-20 5 5,1 3-7,-12 3 0,-18 5-22,-8 4-9,-9 4 14,-7 1 6,-1 0 2,0 0-29,0 0 30,-6 0-1,-6 0 9,-4 1-10,-2 6-53,-3 0-38,-3 2-39,-16 6 6,4-3-78,8-2-152</inkml:trace>
  <inkml:trace contextRef="#ctx0" brushRef="#br0" timeOffset="166749.6988">7642 17764 689,'0'0'247,"0"0"-110,0 0-21,0 0-35,0 0-23,0 0-2,0 0-19,62-28 32,-57 22-15,4 0-17,-3 2 25,-2-3 40,2-1-35,4 1 20,1-3-68,10-1 0,3-1-18,11-2-1,9 0-9,9-3 9,22-2 8,-2 0-8,3 1 14,-1 2 31,-26 4 16,-3 2-40,-19 4-21,-13 5 0,-14-3-32,0 4-49,-11 0 59,-13 0 5,0 0 11,1 4 5,6-3-5,8 1 6,2 0-32,7 0-88,0 1-46,13-1 56,12-2-15,-3 0-42,-3 0-645</inkml:trace>
  <inkml:trace contextRef="#ctx0" brushRef="#br0" timeOffset="172395.4705">13390 6246 641,'0'0'0,"0"0"7,0 0 51,0 0 102,0 0-63,0 0-41,0 3-2,0-3-40,0 2-14,0 1-21,0 1-83,0-1-18,5-3-263</inkml:trace>
  <inkml:trace contextRef="#ctx0" brushRef="#br0" timeOffset="172758.6807">14175 6331 449,'0'0'211,"0"0"-48,0 0-91,0 0-18,0 0-31,0 0-14,0 0-7,25 0 10,-25 0-12,0 5-8,-6 2-128,-3 0-24</inkml:trace>
  <inkml:trace contextRef="#ctx0" brushRef="#br0" timeOffset="173321.9619">15438 6391 633,'0'0'317,"0"0"-162,0 0-100,0 0-41,0 0-8,0 0 46,0 0-5,6 0-33,-6 0-12,0 0-2,0 1-33,-9 2-231,0-3-534</inkml:trace>
  <inkml:trace contextRef="#ctx0" brushRef="#br0" timeOffset="174827.3517">13248 6213 373,'0'0'91,"0"0"-69,93 0-21,-41 0 34,8 0 12,20 0 3,28-3 18,23-5-22,5-3 39,-29 5-5,-31 3-5,-39 2-53,-9 1-15,1 0-7,1 0-1,1 0-16,1 0-25,-10 0-17,-4 0-57</inkml:trace>
  <inkml:trace contextRef="#ctx0" brushRef="#br0" timeOffset="175310.4742">14938 6216 730,'0'0'25,"0"0"-25,0 0-20,0 0-239</inkml:trace>
  <inkml:trace contextRef="#ctx0" brushRef="#br0" timeOffset="175605.6364">14938 6216 588,'61'6'189,"-61"-6"-136,0 0 2,0 0 36,2 0-1,-1 0-22,2 0-48,4 0-20,5 2-8,10-1 1,11 1 7,8 0 0,8 1 0,7-1-1,7 1 2,1 0-2,1 1 1,-3 1 0,-12-2-1,-11 0-29,-16 0-48,-13-3 34,-10 0 37,-8 0 1,-21 0-183,-10 0 153,-21-3 1,9 2 27,12-2-144</inkml:trace>
  <inkml:trace contextRef="#ctx0" brushRef="#br0" timeOffset="175881.4251">14994 6266 464,'0'0'198,"0"0"-123,0 0-29,0 0 57,0 0-22,82-3-2,-35-1-18,7 2-19,6 0-18,-5 2-16,-13 0-8,-18 8 0,-19-3-164</inkml:trace>
  <inkml:trace contextRef="#ctx0" brushRef="#br0" timeOffset="177210.8763">11676 6861 636,'0'0'118,"0"0"-70,0 0-47,0 0-1,0 0 0,0 0 0,0 0 0,24 17 5,2-9 2,8-2-7,2 2 0,11-4 39,3-1-4,9-3 35,19 0-12,20 0-6,-8-7-17,-7 2-10,-17-2-23,-23 1-1,2-3 1,-3-1-1,-10-1 0,-8-3 0,-7-3 18,-5-2 2,-9-3 31,-3-1-7,-3-4-42,-16 2-3,-7-3-1,-1 1 0,-4-2-14,-6 3 14,-2-4 2,-6 4-1,-3-1 0,-1 3-8,1 2 8,2-2-1,4 2 1,5-2-1,4 0 1,2-2 0,4-1 12,0-1 1,2-2 0,0 1 8,-5-3-8,-5 3-6,-7 7-7,-23 5-25,-23 13-18,-29 5-9,-9 24-21,26 4-21,27-7-169</inkml:trace>
  <inkml:trace contextRef="#ctx0" brushRef="#br0" timeOffset="180143.3739">6812 12160 380,'0'0'201,"0"0"-116,0 0 55,115-6-52,-44-10-36,31-8-28,29-11-13,4-5 16,-25 6 44,-34 9 11,-36 11 4,-16 5 25,-4 2-60,-7 4-29,-2-2-9,-7 3-13,-4 1 0,-2-1 1,-17 2 48,-11-1-48,-13 1-1,-12 0-2,-6 0-17,-5 1-14,5 5 10,9-2 4,13 1 10,9-2 8,17-2-12,7 0 6,6-1 7,0 0 50,16 0-30,15-4-12,7-6-7,4 0-1,7-1 0,4 0 0,7-2 2,16-4 14,21-3 35,21-2 11,4 0 17,-8 5-3,-14 4-25,-11 6-35,8 5-7,7 1-9,16 1 0,13 0 0,14 0 0,15 0-1,19 0 1,16 0 0,15 0 0,10 0 1,8 6-1,-11 1 0,-16 0 0,-28 0 0,-29-4-2,-24-3 2,-16 0 0,-21 0-1,-21 0 0,-18 0 1,-6 0 0,1-2 0,1-1 0,-5 1 7,-12-1-7,-8 0-7,-8 1 7,-5 1 1,-2 1 7,-2-1 4,0-2 23,0 1-4,0-5-24,0 3-7,0-2 0,0 2 0,-3 1 0,0 0 0,-2-1 0,1 1 0,0-1-1,0 0-19,-2 1-15,-1-1-41,-4 2-48,-8-3 12,-1 3-61,-7 1 28,-1 0 49,3-2 2,1 0-2,7-2 67,4-4 29,6 2 16,4-2 24,3-1 45,0-1-4,0-2 9,3 0-7,4-1 12,2-2-19,0-1-9,-1 1 8,-2 1 17,-2 1-13,1 1-15,-1 5-32,-1 2-21,-3 3-11,1 0 0,-1 0-7,0 3 6,0-4 0,0 1-15,0 0-31,0-1-32,-1 4 44,-1-3 34,2 0-5,0 3 5,0 0 1,0 0-7,0 0-2,8 0-6,9 7 15,2 3 0,3 0 1,1 0-1,4-1-1,1-1 1,2-1 1,0 0 6,-2 0 7,-1 0-14,-4 2 0,-2 1 3,-1 0 2,-1 3-5,2-1 0,-3 4-2,1-1 2,-1 3-1,2-1-12,-4-3-27,-4-1 10,-3-1 7,-3-5 2,0-3 20,-5-2-1,-1-2-6,0 3 6,0-3 3,0 0-1,0 0 8,0 0 26,0 0 14,0 0-25,0 0-2,0 0-21,0 0-1,0 0 1,-3 0-1,-7 3-6,-5 3 7,-1 2-1,-6 2 0,-1 3-1,-3 3 1,-2 0 1,-2 5 0,-1 4 0,-5 4-5,-1 3 5,-2 2 1,3 0-1,6-6-1,7-6-6,8-6 7,6-8 1,6-2-1,1-5-1,2-1 1,0 1 0,0-1 0,0 0 0,0 0 12,0 0 42,0 0-10,0 0-2,0 0 8,0 0-6,0 0-28,0-1-7,2-2-8,0-1 8,1 0-9,-1-2 0,1 2 1,-1-3 0,1 1 1,0 0-1,0-5-1,0 1 1,0-3-1,0-1 1,0-1-1,2-2 0,0-2 0,1 0 0,-3-2 14,3-3-5,-1-1 15,0-3-13,0-5 42,1-6-10,0-8-7,2-5-9,0-2-12,0 4 19,-1 5 3,0 5-15,-1 4-21,-3 3 6,-2 8-6,1 3-1,-2 10 0,2 2 0,-2 7-6,0 3-164,0 0-125,0 13 140,-34 16 50,1-1-85,-4-6-124</inkml:trace>
  <inkml:trace contextRef="#ctx0" brushRef="#br0" timeOffset="181272.2872">9126 10727 833,'0'0'253,"39"-84"-20,-14 30-39,3-7 3,-4 6-28,-6 14 13,-6 14-41,-3 18-80,-1 9-61,2 15-21,3 33 6,2 36 8,-12 38 6,-3 18-7,-9 1-7,-12-19 9,7-36 4,9-23 0,2-20 1,0-11-4,0-2 4,-3-1-7,0-5-57,-4-14 3,-4-10 35,-7-6 27,-8-23 8,-4-27-1,0-32 2,6-37 15,6-16 7,9-3-21,8 3-10,4 17 0,4 11 0,20 23-7,10 30 7,26 14 13,28 12-12,1 6-1,-3 8 0,-23 17 0,-25 6-1,1 21-18,1 22-32,-13 34-31,-27 33-34,-30 15 56,-40-4 32,-21-15 17,0-29 1,9-18-17,16-18-8,18-17 6,8-9 15,0-2 12,1-4-8,3 0 9,17-8 1,13-4 1,6 0 5,34-12 14,36-12-20,31 3-16,1 6 0,-17 9 15,-26 6 1,-18 11 0,3 14 14,-2 7 1,-2 7-9,-14 3-6,-12-1 1,-11-3-1,-3-8 0,-3-3 0,-8-5 0,-8-3 0,-21 1-6,5-5-74,4-10-259</inkml:trace>
  <inkml:trace contextRef="#ctx0" brushRef="#br0" timeOffset="181640.3308">9922 11112 962,'0'0'617,"0"0"-422,81-65 17,-50 36-117,-1 5-53,-6 7-29,-5 7-12,2 10-2,0 0-4,1 14-26,2 14 2,-1 10 11,-7 11 9,-9 8 2,-7 7 1,-1 1 6,-17-3 0,0-6-9,2-13 7,7-14 2,6-12 1,3-9 46,16-8 76,35-5 22,35-22-23,40-13-72,20-10-33,-3 3-8,-31 13-8,-42 17 7,-30 9-8,-43 8-15,-19 14-347,-23-10-694</inkml:trace>
  <inkml:trace contextRef="#ctx0" brushRef="#br0" timeOffset="182924.3756">7758 11504 894,'0'0'273,"0"0"-87,0 0-65,0 0-33,0 0-10,85-59 1,-81 57 45,-2 1-17,0 1-64,-2 0-24,0 0-19,0 0 0,0 1-9,0 9-2,0 4 5,0 2 4,0 1 2,0 3-10,-10 3 10,-7 7 0,-10 6 0,-9 3 0,-7 6 0,-8-1 0,2-1 1,1-1-1,8-4 0,7-7 0,10-1-6,10-4 6,10 0-1,3-5 1,24-1 0,31-3 0,5-6 10,10-2 11,2-4-5,-20 0-1,-13 2-15,-62 8-156,-29-1-349,-15-10-782</inkml:trace>
  <inkml:trace contextRef="#ctx0" brushRef="#br0" timeOffset="184416.5609">7369 11303 696,'0'0'1,"0"0"112,0 0 52,92-6-29,-56-2-47,1 4-2,-4-1-37,-3 2-29,-9 2-12,1 1-7,-4 0-2,-6 0 0,-4 0-7,-1 0-22,-4 1-69,-3 1-20,0-1 74,0-1 44,0 0 65,0 0 42,0 0 7,0 0 36,0 0-73,0 0-25,0-1-23,-5-2-2,-6-1-4,-8 1-20,-7 2-3,-14 1 0,-11 0-1,-24 0-7,-27 1 7,-34 10-4,-24-2 5,-10 0 0,-11 0 0,1 2 0,-12-2 0,-7 2 0,-4-2 0,-7-2 0,-6-2 0,-10-3 0,-5 1 0,-6 1 40,3 3 28,6 1 42,7 5-35,12-1 30,12 2-43,11 3-19,10-2 1,16 0-1,10 1 6,11-1-34,8-1-6,10-2-9,12 2 0,6-1-7,8-1 5,8 1 2,1-1-18,5 2-19,8-5-16,17 0-8,12-5 20,8-2-9,-2-2 19,0 0 21,4 0 8,4-7 1,13-4 1,0-1 0,2 3 0,1-2 0,-4 1 0,-4 2 0,-3 2-13,-2 5-11,2 1-7,3 0 15,6 0 15,7 0 0,3 0 0,6 0 0,0 0-9,0-3-85,11-4 23,11-5 48,9-5 23,8-4-6,5-4-6,3-4 2,-1 3 9,-2-1-14,-1 0 15,-6 5 0,-7 0 1,-12 7 0,0 4 10,-11 5 42,-4 2-9,-1 4-36,-2 0-7,0 0-8,0 0-25,-12 13-77,-13 6 46,-10 11 58,-11 8 6,-8 5 1,-3 3 0,1 0 15,4 0-15,8 0 14,10-5 12,10-6-25,8-5-2,11-6 2,5-3 5,1-1-7,19-3 0,11 1 54,7 1-26,3 1-22,9 1-5,-1-4-1,-3 0 0,1-4 0,-4-6 0,-7-3 0,-8-4-1,-3 0 2,-7-9 7,-4-11 77,-8-6-9,-3-11 79,-3-18-43,-3-2-33,-14-5-37,-6-4-19,0 8-7,-1-2-15,3 7-1,0 7-13,8 12-62,4 11-38,6 12-52,3 3-410</inkml:trace>
  <inkml:trace contextRef="#ctx0" brushRef="#br0" timeOffset="185363.2433">7324 11003 677,'0'0'234,"0"0"-37,0 0 32,0 0-134,0 0-28,0 0-20,0 0-17,9-28 65,-5 28-47,-2 0 45,1 0 57,-3 0-14,3 0-89,-3 0-34,3 0-12,0 0-1,4 3-13,4 8 12,8 1-6,6 4 7,7 2-1,2 0 2,3 0-1,4 4 0,-1-1 0,-4 1-9,-5 2-11,-4 1-52,-11-1 22,-7-3 9,-9 4 17,0-3 23,-19 2-11,-11 2-6,-7-2 16,-5 0 2,-3-1 12,-4 1-8,1 2-4,1-1 0,3 2 0,7-1-2,7 1 1,8-7 1,7-1-50,7-7-14,4-7 2,4-5 39,0-3 23,15-23 158,7-24-110,-1-29-4,-6-25 75,-13-7-6,-7 9-76,-19 21-19,2 29-14,-2 16-4,2 13-19,-59 3-64,3 4-270,-8-2-466</inkml:trace>
  <inkml:trace contextRef="#ctx0" brushRef="#br0" timeOffset="186277.4877">3855 11250 588,'0'0'72,"0"0"195,0 0-44,0 0-155,90-43 103,-49 16-30,-4-2 32,-1 1-43,-6 2-55,-8 5 93,-5 6-91,-8 7-48,-4 4-20,-3 4-9,-1 0-1,0 0-10,1 15-34,0 11 17,1 26 20,-3 27 0,0 27 8,-5 6-1,-7-15-15,1-28 15,2-30 0,1-11-20,-2-1-21,-2-7-8,1-5-13,-2-15 63,-4-5 94,-8-35-52,0-31 48,-2-33-18,4-17-34,9-3-2,3 9-10,4 18-15,4 15-11,3 21-2,0 16-38,13 12 12,18-3 13,22-2 8,33-1 6,26 9 1,-3 11-1,-24 17 0,-28 2 0,-24 14-19,-4 11-58,-3 11-18,-13 11 37,-20 20-20,-56 19 22,-49 18 22,-24 1 20,-1-18 15,30-29 7,38-27-7,23-11-1,16-8-6,3-1 7,9-3-1,5-1-4,13-5-51,23-2-6,42-4 44,8-11 18,-3 3 7,-4 1 2,-19 8 27,-2 3 1,3 4-27,-12 16 0,-8 5-8,-6 4 0,-5 0-1,-2-3 0,-5-3-1,-1-3 16,0-3-10,-3-2-6,0-1 6,2 1-6,-8 7-8,0-3-142,0-9-201</inkml:trace>
  <inkml:trace contextRef="#ctx0" brushRef="#br0" timeOffset="186519.8733">4848 11514 1275,'0'0'534,"0"0"-194,0 0-27,0 0-107,0 0-66,0 0-98,0 0-42,55-38-73,-38 65 44,5 13 20,3 10-10,1 12-30,-20 41-87,-5-15-126,-1-15-316</inkml:trace>
  <inkml:trace contextRef="#ctx0" brushRef="#br0" timeOffset="196356.9865">15067 6357 337,'0'0'86,"0"0"-48,0 0 15,0 0-18,0 0-15,-58-65-13,48 51-7,-1 4 0,5 0 0,3 3 0,3 2 13,0 0 4,0 5 3,0 0-20,-2 0-77,1 0-31,-4 0-8,2 1 86,2 3 30,-3-4 66,4 0-12,0 0-11,0 0 3,0 0 3,0 0-4,0 0-18,0 3-8,0-3-10,0 0 163,0 0 109,0 0-66,0 0-125,0 0-37,0-3 26,1-1 21,2 2-43,-2 0-13,-1 1-6,1 1-27,-1 0-10,0 0-1,2 0-1,-2 0-31,0 0-58,3 0-28,2 0-32,5 1 92,5 7-36,2-2-51,3 1 14,3 0 11,2-1 45,1-1 42,5-4 33,6 4 0,3-3 0,6 0 0,7-2 1,-1 0 45,-2 0 65,-5 0 41,-7 0-54,-8-2 16,-11-1-40,-10-1-27,-7 4-46,-2 0-1,-8 0-47,-31 0-122,3 4-12,2-1-144</inkml:trace>
  <inkml:trace contextRef="#ctx0" brushRef="#br0" timeOffset="196734.9094">15519 6288 679,'0'0'211,"0"0"-125,0 0-60,0 0-18,0 0-8,0 0-2,0 0-13,6 0-2,-6 0 15,0 0-6,0 1-21,0 3-97,0-1 41</inkml:trace>
  <inkml:trace contextRef="#ctx0" brushRef="#br0" timeOffset="196887.1571">15519 6288 696,'7'22'225,"-5"-22"-23,-1 0-22,1 0-77,-2 0-38,0 0-59,0 0-6,-10 4-300,-4 1 5</inkml:trace>
  <inkml:trace contextRef="#ctx0" brushRef="#br0" timeOffset="198271.668">11511 6974 528,'0'0'70,"0"0"-48,0 0 10,0 0-8,84 0 2,-68 0 38,1 0-24,-1 0-30,0 0-9,0 0-1,4 3 0,-2-1 0,6 3-24,-4-2-18,-5 1-89</inkml:trace>
  <inkml:trace contextRef="#ctx0" brushRef="#br0" timeOffset="199905.2317">12128 6958 497,'0'0'179,"0"0"-82,84-25-1,-51 13-52,-5 2-4,-7 3-2,-3 2-9,-9 1-28,-2 1 6,-2 3-6,-4-2 8,1 1-3,-1-2 10,2 0-15,2 0 35,1-2 31,2-1-58,0-2-8,-1 0-1,0 0 0,0-1 8,0 1-8,-3 0 0,3 1 0,-1-1 3,-2 2-2,2 0 5,-3-1-6,0 1 13,0 0-3,0-2 21,-1 1-21,1 0-4,-3-2 5,0 1 8,0-2 7,0-2 9,0 1-19,0-4-7,0 1-9,0-2 2,0 0-2,0 1 2,0-2 0,-3 3 23,-2-3 14,-1-1-13,0 1-10,-3 0-7,0 0-1,0 1 13,-1 2-20,1-1 8,0 1-9,0 0 2,2 0 9,-1 1 0,1 0 5,-2 2-2,1 0-13,0 1 0,1-1-1,-1 1 0,2 1 1,-1-1 9,3 2-10,-1-1 1,-2-1 6,1 1-7,0-1-7,0 1 7,-2 1 0,-2-1-1,0-1 1,2 2 0,-2-2 0,-2 1 0,4-1-1,-5 1 1,3-1 0,-3 0-1,0-1 0,0 0 1,1 2-1,0 1 1,-1-2 0,1-1 0,0 4 0,-3-3 0,3 3 0,-3-3 0,1 4-1,-2 0 1,1 1 0,-3 0 0,-1 4 0,-2-1 0,0 2-12,-1 0 4,4 0-1,0 0 7,0 0 1,-1 0-2,-2 0 3,0 0-16,-3 2 8,0 2 1,0 0 0,2-1-3,-2 2-5,0-3 14,2 3-5,2 0-4,-2 1 1,1 0-5,2 4-4,-1-3 0,1 2 6,1-1 0,0 4 5,3 0 6,-1-1-14,4 0-5,-1 1 10,1-3-5,-2 3 4,4-3 2,-2 2 0,-5 1 8,2-1-8,-2 2 8,1-1 0,2 1-18,2 1 12,-2-4 6,4 3 0,-1 1 0,1 0 0,3 2-4,-1 1 5,3 1 0,0 1-7,0 2 1,2 0-9,-1 1 8,-1 1-3,1 1 0,-2 1 9,3-1-21,2 0 6,1 0-13,0-2 13,0-1-17,0-5 19,0 0 12,0-2-15,0-1 4,0-1 12,0 0 0,0 0 0,1 0-16,8 1 2,1-2-15,2 1 12,3 1 11,0 1 7,0-2-1,2 0 1,-1 1 0,-1-2-1,3 1 1,1-4 0,1 2 1,3-1 9,3-1-4,0 1-5,4 0-1,0 1 0,1 2 1,2-2 0,3-2-1,0 1 2,2-2-2,0 0 1,-2-1 1,-2 0-2,-4-3 0,0 2-1,-5-3 1,-1-1 6,-5 1-6,-1-2-5,-1 0 5,-3 0 8,0 0-8,1-5 7,-2 0 4,2-1-5,-1 0 0,-1-1-6,1 0-3,-4-1 2,-1 1-41,-5-1-256</inkml:trace>
  <inkml:trace contextRef="#ctx0" brushRef="#br0" timeOffset="210276.7772">5697 14754 408,'0'0'92,"0"0"-1,0 0-36,0 0-10,0 0-24,0 0-9,0 3-12,0-3-2,0-3 1,0-4 0,0-3-12,0 2 13,-2 1 0,-2 2-6,-1-1-33,2 2-29,0-1-4,3 2 8</inkml:trace>
  <inkml:trace contextRef="#ctx0" brushRef="#br0" timeOffset="211087.2317">5546 15308 628,'0'0'229,"0"0"-151,0 0-59,0 0-19,0 0-26,0 0-9,0 0-17,-12 25 25,13-24 20,1-1 7,-2 0 44,0-2 32,0-11-63,-2-3-1,-8-2 43,0-1-42,-3 0-4,0 2-8,1 0 32,3 8 43,1-2-4,5 5-27,1 1 64,2 3-22,0 1 14,0 1 16,0 0-30,2 0-59,8 0-22,2 5-6,0 4 0,9 2-11,-2 1 10,-1-1 1,3-1 6,-2-2-5,1-1-1,0 0-9,1 0 9,-3 1-1,3-2 0,0 2 0,0 4 1,4 1 14,1 3 2,2 2 51,-1 1-27,-2 2 22,-1-1-21,0-3-41,-3-4 17,-3-3-8,0-2-2,-5-2-5,0-3 11,-5 0-12,-2-3 0,-6 1-1,0 1-71,-21 5-116,-9-1-137,-2-5-219</inkml:trace>
  <inkml:trace contextRef="#ctx0" brushRef="#br0" timeOffset="211701.0077">5369 15662 732,'0'0'284,"0"0"-75,0 0-28,0 0-20,0 0 9,0 0-63,0 0-9,13-32-27,-7 28-26,0 1 15,3 0-20,0-2-8,-2 1 17,1 1-13,-4 2-20,2-1-16,-2 2-9,1 0 9,4 0 0,4 0-1,4 3 1,5 7-1,3 2 1,5 6 1,5 3-1,2 3-1,5 4 0,7 3 0,3 4-5,-1 3 5,0-1 1,-6-3 0,-5-5 0,-11-7 1,-5-6-1,-9-4 0,-6-6 2,-3-4-2,-3 1-1,-3-3 1,0 0 2,0 0 9,0 0-11,-6 0-115,-19 0-137,-1 0-135,3 0-347</inkml:trace>
  <inkml:trace contextRef="#ctx0" brushRef="#br0" timeOffset="212517.18">5278 16266 560,'0'0'199,"0"0"180,0 0-197,0 0-73,0 0-38,0 0 24,0 0-46,3-46 28,-5 34-8,-6 0-32,-2 3-11,1 1 63,0 0-21,0 2-20,2-1-36,-2 4 7,6 0 68,0 1-22,1 0-20,2 2-33,0 0 19,0 0 17,0 0 32,0 0-13,0 0-46,0 0-10,0 0-11,0 0-1,0 0 1,0 0-2,0 0 2,0 0-1,2 4-1,6 6 1,6 3 0,1 3-1,7 4-4,7 4 6,5 2 0,8 6 1,1-1-1,6 3 2,4 0-1,2 0-1,3 2 0,6-3 6,-1-1-4,-1-3-2,-5-4 1,-9-6 1,-12-4-1,-7-4-1,-6-5 0,-10-1 0,-1-2 2,-3-2-2,-5 1 1,-2-2-1,0 0 12,-2 0-11,0 0 1,0 0-1,0 0-1,-8 0-12,-8 0-71,-41 10-147,3 2-300,1-7-118</inkml:trace>
  <inkml:trace contextRef="#ctx0" brushRef="#br0" timeOffset="213390.8691">5150 16771 586,'0'0'110,"0"0"136,0 0-154,0 0 8,0 0 40,0 0-32,0 0-40,17-3-19,-14-2 8,0 2-6,0-4 30,-1 1 26,-2-5 63,0 2-21,0-2-29,-8 1 19,-2 1-71,4 4-32,0 3-2,1-1-10,2 3-24,-1 0-10,1 0-21,-3 0 10,-1 0 11,5 0 10,-1 0 1,0 0-1,1 0-1,2 0 0,0 0-10,0 0-9,0 0 11,0 0 9,0 0-7,0 0 7,3 0 19,11 0-4,9 0-2,9 0 35,4 0 1,10 3-37,-1 6-11,4 8-1,5 7 1,1 5 5,2 5-6,4 4-9,9 0 9,-3 3 0,6 0 0,-3-1 0,-1-2 1,-9-4-1,-7-4-1,-11-5 1,-8-5 1,-5-5-1,-7-2-2,-7-5 2,-2-2 1,-7-3 1,-3-1 23,-1-2 30,-2 0 20,0 0-7,0 0-21,0 0-31,0 0-4,0 0-12,0 0 0,0 0-32,0 0-36,-24-4-62,-4-3-157,-9 1-570</inkml:trace>
  <inkml:trace contextRef="#ctx0" brushRef="#br0" timeOffset="214130.4281">5074 17255 599,'0'0'49,"0"0"135,0 0-33,0 0-13,0 0 54,0 0-28,0 0-52,-68-71-32,59 53 11,0 1 55,3 0 3,-1 1-46,1 6-46,1 0-28,1 4 26,4 2-6,-2 0 0,1 1-23,-1 3-23,1-2 3,-3 1-4,-1-2-2,-1 0 0,3 0 27,0 1 6,0-1 5,3 1-35,0 2-3,0 0 0,0 0 1,0 0-1,0 0 0,0 0 2,12 0 8,12 0-3,9-1-5,11-2 14,20 0 7,24 3 3,20 4-12,5 18-13,-7 8 0,-9 9-1,-28-7-7,-14-2 7,-10-8 0,-6 0 0,4-2 0,0 3 0,3-1-1,-11-5 1,-6-6-2,-8-6 1,-7-2 1,-4-3 7,0 0 1,-1 0 10,2-7 1,2-3-11,-2 0-8,-1 1 1,-1 3-1,-6 0-24,-3 3-40,-21 1-135,-10 2-376,-2-5-353</inkml:trace>
  <inkml:trace contextRef="#ctx0" brushRef="#br0" timeOffset="214781.7324">4763 17425 497,'0'0'81,"0"0"-64,0 0 3,0 0-18,0 0 217,0 0 31,0 0-36,-6-12-79,3 5-71,0-2 7,0-1 55,-3-3-26,1 2 82,-2-3-16,3 3 7,-1 3-33,2-1-65,-3 2-46,3 1-2,-1 2 7,-1 2-14,2-1-19,2 3 7,-1 0-8,2 0 1,0 0-1,0 0-1,0 0-16,0 0-2,15 0-5,9 9 17,15 2 6,22 1 1,30 2-1,33 1 2,12 2 12,-9 0 2,-23 2-9,-40-5-5,-24-3-1,-13 0 0,-3-5 0,-5 1-1,-6 0 1,-6-7 0,-7 1 40,0-1 61,0 0 32,0 0-58,0 0-42,0 0-24,-2 0-9,-1-1-19,-21 1-44,-1 0-131,-9 0-559</inkml:trace>
  <inkml:trace contextRef="#ctx0" brushRef="#br0" timeOffset="241326.5679">602 5322 700,'0'0'244,"0"0"-161,0 0-50,-11-85 47,8 59 8,3-1-14,0-5 6,0-4-9,0-1-10,5 0-26,11 1 53,-4 4-9,1 8-2,2 6-34,2 8-4,-1 4-33,8 6-6,-2 0-6,3 0 6,4 7-2,1 4 1,1 4-1,5 2 0,4 1 1,2 3-8,4 3 8,5-2-9,7 2 3,18 2-2,18 1 7,28 2 1,5-1-1,-9 0-10,-12-6 11,-30-8-9,-18-3 9,-13-2 1,-2-2-2,2 1 2,7 2-1,2 1 1,-6 1-1,-2-4-28,-1-1 23,1-3 5,0-4 1,3 0-1,8 0 1,13-4 0,21-11 0,-6-2 1,-9 5-1,-9-2 0,-19 3 11,7 0 0,0 0-11,-3 0 0,-8 2 0,-2 1 4,-3-2-4,-4 0 0,2 1-1,-1-2 0,2 0 1,2 1 0,0-1 0,5-1 0,1-1 0,6 1-1,0 0 1,-2-2 0,1 2-1,-4 0 1,-2 3 1,-8 0 10,-4 2-2,-2 1 3,-4 0-6,-3-2 8,-2-1-5,-1 0 0,3-4 7,1-1-1,2-1-4,3-4 0,1 2-10,-1-5-1,-3 2 0,0-3 0,-8-1 2,-2 0 8,-5-2 12,-1-2 17,-3 2-14,-2-1-10,-3-1 15,2-2-10,-2-4-13,0 0-7,1-5 1,0 0 5,2 1 0,0 1 8,1 4-13,1-1 0,-2 3 4,-4-3-4,-2 1 18,0-1-9,0 1-10,-3 2 9,-10 1 2,0 4-10,-4-2-1,-3-2-10,-2 1 9,-1-6 0,0 3 0,0 0 1,1 3-2,-2 4 1,2 2-8,-1 4 3,-1 2 5,-1 0 0,-2 2-7,-1 1 7,-2 2-6,-3-2-2,-4 0 9,-4 4-1,-5-2-1,-4 1-20,-4 0-1,-6 0 11,0 2-12,-2 1 10,-5-2 6,1 0-4,-1 4 10,1-2-18,2 3-21,3 1 25,3 1 5,1-2 1,1 0 9,-1 0 0,3 1 0,-1 1-1,0 0-5,3 2 7,-1 1-1,4 0 1,-6 0-1,-2 0 1,-1 0-1,-6 0-8,3 4 2,-3 1 5,-2 2-5,3 0 6,-1 2-1,0 2-7,0-4 8,3 3-1,4-2 1,1 0-6,5 0 7,-1 1-1,4 2 1,2 0-9,1 1-11,0 2 7,5 1 4,-2 1-1,2 0 8,-2 1 1,1 3 0,0 0-7,-1 1 7,-1-1 0,-1 0-1,4-3 1,-1 3 1,1-1 1,2-1 5,5 3-7,-1-4 1,7 0-2,-1-1 1,4-1-1,2 1 1,-1 0 0,4 1-5,-2 2 6,2 1-1,-1 1 1,2 4 0,2-2 0,-3 4 0,6 0 0,-1 1-5,0 2 5,2 1 1,2 0-1,2 0 1,-2 2 2,7 1-2,0-3 5,3 3-5,0-1-1,0 1 15,0 0-14,0-2 0,9 2-1,-1 0 1,1 0-1,4 1 0,3 2 1,3 0-1,3-1 10,10 0-10,1 0 1,6-1 0,1-2 0,2-1 0,4-6-1,3-1 0,-1-1-1,1 0-9,-5 4-10,-16 24-65,-7-9-103,-20-4-340</inkml:trace>
  <inkml:trace contextRef="#ctx0" brushRef="#br0" timeOffset="243348.2515">4927 16479 461,'0'0'115,"0"0"-56,0 0-1,0 0-38,6-77 35,-5 57 72,1 1-10,-2 1-69,3 0 103,0 1-88,2 2-21,-2 6 35,-1 3-55,0 3-22,1 2-7,0 1-21,3 0 19,0 0 2,4 0 6,-4 0-11,3 0-18,-4 5-115,-4 5-11,1-1 36,-1-4-103</inkml:trace>
  <inkml:trace contextRef="#ctx0" brushRef="#br0" timeOffset="245158.3726">5019 16329 548,'0'0'155,"0"0"-90,0 0-39,0 0-26,0 0-10,0 0 9,0 0 1,24 12 23,-17-7 9,0 1-8,-1 0-24,-3 3-1,0 1 0,-1 3-19,-2-1-12,0 2-8,0-1 22,0-1-35,0-4 30,0-4 23,0-2 30,0-2 80,0 0 136,0 0-93,0 0 24,0-2-70,0-1-65,0 2-26,0 1-16,0 0-1,0 0 1,0 0-1,0 0 1,2 0-7,-2 0 7,1 0-12,-1 0 12,0 0 7,0-4 0,0 2 43,0-2-13,0 1-28,2-2-8,-2 0-1,3 1 1,-3-2 5,0 1-6,3-2-7,0 0 7,-1-2 1,-2-1 0,0-2 1,0-2-2,0-2 0,0 0 5,0-1 5,0 0 18,0 1-9,0-2-18,0 1 6,-2-3-7,-1-1 1,-3-3-1,3-3 0,-3-5 0,-1-4 14,1-2 1,0 1-8,1 0-6,0 5 0,0 2 0,5 6 15,-3-1-7,3 3 0,0 0 1,0 2-10,0 0 6,0 1 22,3-1-28,0 3-1,-1 0 1,-1 1 0,2-1 1,-3 1-1,0-1 1,0 1 0,0 1 0,0 0 0,0 1-1,0-2 1,0 0-1,0 2 1,0-1 1,0-1-1,0 1-1,0 1-1,0 2 0,0 2-1,0 2 2,0 2-1,0 4 1,0-1-4,0 0 4,0 3 0,0 0-1,0 0 1,0 0-10,0 0-28,0 7-23,0 8 30,0 2 3,0 3 7,0 3 3,0-1 18,0 5 2,0 2-2,0 3-7,0 2 1,0 1 6,0 3-1,0 2 1,0 1 0,1 0-2,2-1 0,1 0 2,1 2-1,0-2 1,-1-1 0,3-1 0,-2-2 0,-2-3-1,3-2 1,-3-4 0,2 0 0,1-1 0,-1-2-1,1 0 10,-3-4-9,2 2 0,-3-1 1,2-3-1,-1-1-1,0-3-11,0 0 12,-3-4 1,0 0-1,0 2-7,0-1 6,0 0 1,0 2 6,0-1-6,0 0-1,0-1-8,0-1 9,0-1 0,0 1 0,0-3 6,1 3-6,1 2-2,1 1 0,0 2 2,-2 2-6,2 1 6,-1 3 1,2 1 9,-1 2-9,2 0 6,2-2-6,-1 3 0,1-3 15,1 3-6,-1-2 2,-2 4-11,-1-1 0,-2 4-1,-2 0 1,1 0-1,1 2 0,-1 3 1,1 0-1,4 2 1,0 1-1,-2-1 1,-1 0 6,0-4-7,-1 0 0,-2-2 0,0-2 0,0 3-1,0-3 1,0 2-1,0 2 0,0-3 1,0 1-1,0-2 1,0 1 8,0-1-7,0 1-1,0 2 0,0 2 0,0-2 1,0 1 0,0-3-1,0-4 0,0 1 0,0-4 0,3-3-2,-2 0 2,2-1 1,-1 1-1,-1-1-7,-1 0-1,0 4-27,0-2 12,0 0 4,0-1-1,-1 0 8,-1-2-17,2-3-4,0 1 8,0-5 15,0-2-3,0-2 12,-2-4 0,2-2 1,0-1 9,-2 0 8,-1 0 7,-2 0 9,-6-1-33,-9-12-51,-1 2-130,-3-6-162</inkml:trace>
  <inkml:trace contextRef="#ctx0" brushRef="#br0" timeOffset="246090.0561">5574 14593 1003,'0'0'230,"0"0"-69,0 0-87,0 0 0,0 0 8,0 0-15,0 0-34,6-9-20,9 9 2,0 0-3,6 0-12,3 0-1,1 0 1,2 5-1,3 1-12,4 0-6,-2 2-33,8 1-85,-10-1-62,-7-6-122</inkml:trace>
  <inkml:trace contextRef="#ctx0" brushRef="#br0" timeOffset="246495.9156">5971 14534 844,'0'0'198,"0"0"-68,0 0-43,0 0-10,0 0 9,0 0-72,0 0-14,38-5-19,-31 19-4,1 1 14,2 2-6,6 1 15,1 5 6,3-1-4,3 4-2,-4-1 0,1 3-9,-7-2-3,-1-1-4,-9-2-1,-3-3-22,-2-6-12,-17-5 51,-5-6 15,-3-3 30,-4 0 20,4-12 20,3-6-6,5-6 10,11-1-15,5-1-38,3-2-33,1-11-3,9 8-132,-5-2-251</inkml:trace>
  <inkml:trace contextRef="#ctx0" brushRef="#br0" timeOffset="246976.398">4054 14234 624,'0'0'256,"0"0"-113,0 0 25,0 0-16,0 0-85,99-55-11,-56 41-12,5 0-2,7 3 0,0 0 5,-1 2-17,-6 1-12,-4 4-12,-8 1-6,-8 1 0,-8 2 0,-8 0-15,-11 0-32,-17 0-147,-14 7-124,-3 0 65</inkml:trace>
  <inkml:trace contextRef="#ctx0" brushRef="#br0" timeOffset="247259.137">4337 13958 1109,'0'0'136,"0"0"-1,0 0-84,0 0 40,0 0-19,0 0-24,0 0-48,-30-42-6,0 65-6,-11 5 11,-4 2-5,-2 1 6,1-2 0,4 0 0,9-5 0,6 0-2,8-2 2,10-1-28,6-1-56,3-3-2,27-2 28,34-3 14,-6-5-21,0-4-106</inkml:trace>
  <inkml:trace contextRef="#ctx0" brushRef="#br0" timeOffset="249233.0907">4885 15695 563,'0'0'124,"0"0"-72,0 0-34,-1-75 52,1 59-10,0 5-16,0 2-12,0 2 3,0 0-8,0-1-18,0-2 3,0-3-11,0-3 19,0-3 18,3-4-19,4-5-11,2-5 59,0 0-24,1-4-25,-2 0-5,-2 3-12,0 3 33,2 3 8,-1 5-15,-4 6-1,3 3-16,-3 5 51,-2 3-1,1 3-27,-1 1-16,-1 2-17,2 0-36,1 9-11,1 11 25,-1 9 21,2 8-8,2 10 2,1 19 5,2 17 2,0 19 10,-2 5-9,-5-4-1,-3-7 1,0-7-1,0 0 0,-3-5 0,-3-1 7,-1-17-7,2-12 1,2-9 2,0-3 14,3 9 15,0 5-9,4 6 9,8-2 16,5-6-16,-1-1-21,2-1 21,-1-1-9,-3-1 2,-2 0-15,-1 1-3,1 7-5,-4 1 11,0 0-1,1 0-5,0-4-7,-1-2 1,-2-3 5,5 0 2,0-1 21,5 1-12,1-1-3,2-3 0,-1 0 29,3 0 11,-3-1-4,1 1-11,-1-1-17,-6-2-7,0 0-15,-5-5-6,-1-3 6,-4-2 1,4-4 5,-6-2 4,6 0-9,-5-1 13,-1-2-13,2 1 0,-2-1 1,0-5 15,0 1-15,0-8-1,0-3-1,0-4 1,0-5 7,0 0 55,0-12 103,0-12-102,-9-5-42,3-7-4,-2 0-3,1 2-15,-2 4-8,2 1-18,-4 3-7,2 2-26,-4 2-19,-2-2-40,-6-3 24,-3-2 7,-3-2 29,-1-3 34,-2-3 15,2-1 7,1-2 2,1-2 29,1 0-6,7 3 40,3 1-14,4 6 2,1 5 13,4 4-48,2 6-15,1 3 9,0 6-8,0 1 5,0 3-4,2 1 12,-1 3-9,2 0-6,0 0 0,0 0-19,0 0-19,0 0-21,0 3 4,0 10 31,0 4 7,0 6 15,3 3-2,6 4 3,0 3 1,0 3-1,4 4-1,-1 2 0,4 6 2,0 3 0,3 3 0,-1-4 2,1-4-2,-1-11 2,-4-9 5,-4-9 4,-4-8 43,-3-4 23,-3-5 50,0 0-26,0 0-33,0-10-28,0-11-26,-12-5-14,-3-12-9,-3-9-4,-7-8-11,1-4-7,-6-2-17,3 6 14,1 6-21,8 6 15,4 9 20,6 4 12,4 4 8,4 4 0,0 3 0,0 2 0,0 5 6,9 3 7,3 4-11,6 2-2,5 1-1,8 2 0,9 0-6,5 0-27,5 5 21,4 2-9,-3 1-27,-2 1-20,-7 1-10,-5-3-20,-10 0 48,-9-2 23,-6-2 5,-8 1 1,-4 1-13,0 1 19,0 5 16,-4 1 7,-8 7 9,-3 5 68,-6 4-17,-1 7 5,-2 7 4,0 5-1,-3 5-24,2 2 0,1 1-31,-1-5 10,2-4-29,2-7 0,0-6 5,-1-10 3,-2-2-9,-6-12-44,-25-13-218,6-15-64,12-22-633</inkml:trace>
  <inkml:trace contextRef="#ctx0" brushRef="#br0" timeOffset="250690.4752">4698 15492 447,'0'0'12,"0"0"-8,0 0 106,0 0-81,0 0-23,0 0 8,0 0-1,86-58-4,-70 49-8,-4-4 25,0-2 56,0-5 41,0-2-33,0-1-9,0-4 79,0 1-40,1 2-4,-4 2-21,-1 8-27,-4 2-39,0 4 2,-2 5-21,-2 3-10,0 0 0,0 0-16,0 5-18,0 7 23,-6 1 2,2 2 3,-1-1 6,1-3-2,-1 2 2,2-6 0,-4 3-1,1 2 1,-5 3-2,-2 4 1,-8 5 0,0 1 1,-1 1 0,2 1 0,1-7 8,7-1-7,4-7-2,1-3 2,3-1 5,1-1-6,-1-3-1,3-1 1,1 0 2,0-3-1,0 0-1,0 0 43,0-5 65,6-8-49,9-7-39,0-4-1,6-2-13,-2-3-5,2 0-1,-2 1-12,-2-2-10,1 4-12,-3-1 17,3 5 1,-5 2 14,2 3 2,-6 5-1,-3 4-8,-3 5 9,-1 0 0,0 3 0,1 0-1,2 0 0,-1 0-8,2 0 9,0 0-1,3 3 1,0 0 0,3 0 0,1 0 0,4 2 0,1 0 0,2-1 0,-1 3 0,0 0-1,2-1 1,-4 4 0,3 1 0,0 0-1,2 0 1,-4 1-7,-3 2 1,-4-3 4,-3 1-5,-5-4-3,-3 0 0,0 0 9,0-2 0,0 0-8,0-1 7,0 0 0,0-1 1,0-1 0,0 2 0,0 0 0,0 2-15,0 3-9,0 0-1,-6 0-6,3-1 8,-3-2 17,0 0 6,-1-2 0,1-4 1,-2 0 1,-2-1-1,-1 0 0,-3 0 0,0 0 10,-4-7 15,0 0 32,-3 0-15,-4 0-29,-5-1 3,-4 1 5,-2-1-20,-6 1 12,-4 1 37,-4 3-43,0 3-7,-2 0-1,1 7-31,-10 14-73,12-3-123,16-15-542</inkml:trace>
  <inkml:trace contextRef="#ctx0" brushRef="#br0" timeOffset="258940.8037">5802 17394 352,'0'0'108,"0"0"-89,0 0-19,0 0-78</inkml:trace>
  <inkml:trace contextRef="#ctx0" brushRef="#br0" timeOffset="259398.3909">6059 17519 436,'0'0'73,"0"0"-57,0 0-10,0 0-2,0 0-4,0 0 0,0 0 0,0 0 0,-22 20 0,17-20-46</inkml:trace>
  <inkml:trace contextRef="#ctx0" brushRef="#br0" timeOffset="261570.0855">6398 15732 107,'0'0'355,"0"0"-142,0 0-159,0 0-54,0 0-16,0 0-123</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55:51.867"/>
    </inkml:context>
    <inkml:brush xml:id="br0">
      <inkml:brushProperty name="width" value="0.05292" units="cm"/>
      <inkml:brushProperty name="height" value="0.05292" units="cm"/>
      <inkml:brushProperty name="color" value="#FF0000"/>
    </inkml:brush>
  </inkml:definitions>
  <inkml:trace contextRef="#ctx0" brushRef="#br0">6174 11930 788,'0'0'92,"0"0"44,0 0 49,0 0-35,0 0 9,15-94-19,-9 72-34,0 0-22,-5 1 36,1 4-3,-2-1 10,1 4-2,-1 2-3,0 4-42,0 4-13,0 2-40,0 2-21,2 0-6,2 0-18,8 6-19,12 4 22,16 3 13,28-3 2,42-2 1,46-4-1,22-3-39,3 2-49,-25 3-131,-56 0-252,-33-4-49</inkml:trace>
  <inkml:trace contextRef="#ctx0" brushRef="#br0" timeOffset="861.0199">11851 11801 1054,'0'0'272,"0"0"-96,0 0-51,0 0 66,0 0 24,0 0-73,31-33-101,-28 33-34,3 0-7,9 0-7,8 3 6,15 3 1,31 2-1,41-1 1,38 2 0,14 0 0,-16-7-82,-50 0-257,-39-2-252</inkml:trace>
  <inkml:trace contextRef="#ctx0" brushRef="#br0" timeOffset="68474.2816">10511 9849 575,'0'0'79,"0"0"-64,0 0 87,0 0 73,0 0-83,0 0-18,6 0 0,-4 0 11,-2-2-47,1 2-9,0-3 49,-1 1-33,2 1-30,0-1-14,-2 1 0,1-1 0,-1 2-1,0-1 0,2 1 0,-2 0 0,0 0 0,0 0-1,0 0 0,0 0-12,0 0 12,0 0 0,0 0 1,0 0 0,0 0 0,0 0 0,0 0-1,0 0 1,0 0-1,0 0 0,0 0-19,0 0-42,-11 0-17,-1 0 53,-4 0 19,-2 0 7,3 0 0,-4 1-1,5-1 1,-5 0 1,1 0 0,-4 0 6,-2 0-5,-1 2-2,-2-1 1,3 2-1,0 2 1,2 0-1,-1-1-5,1 1 4,-4 0-5,-1 0 6,1-2-15,-3-1 14,1 0-9,0 1 1,0-3 9,-1 0 0,1 0-16,0 0 9,0-3 7,2-1 10,0-2 3,1-1-12,4 4 0,3-3 0,2 1-1,2 2 1,0 0-1,1 1 0,0 1 1,4-1-1,2 2 0,2-1 0,2 1 1,2 0 0,-1 0 15,2 0-14,0-3 6,0 3 12,0 0 29,0 0 11,0 0-31,0-2 1,0 2-9,0 0-21,0-3-8,-4 1-101,1-2-206</inkml:trace>
  <inkml:trace contextRef="#ctx0" brushRef="#br0" timeOffset="69925.9614">10446 4796 667,'0'0'215,"0"0"1,0 0-150,0 0 88,0 0-61,0 0-3,12-5-42,-12 5-5,0 0 11,1 0-1,-1 0 53,2 0-5,-2 0-11,0-2-10,0 1-30,4-2-25,1-2-4,8-1-20,9-5-1,11-1-14,27-5 13,29-7-6,25-3 5,-7 3 1,-22 5-11,-35 7 11,-27 7-7,-2 0-29,-10 0-45,-22 5-132,-20 0-160,-17 5 25</inkml:trace>
  <inkml:trace contextRef="#ctx0" brushRef="#br0" timeOffset="70785.2062">10398 4542 578,'0'0'175,"0"0"-65,0 0-74,0 0-9,0 0-1,0 0 70,0 0-23,82-13-38,-65 10-6,2 1 20,2-1-24,-3 2-18,-1 1-6,-1 0 13,-3 0-14,-6 0-5,-1 0-4,-3 0 9,-3 0 2,2 0-1,-2 0 6,0 0-6,0 0-1,0 0 0,0 1-8,-11 7 7,-6 5-1,-6 2 1,-3 5 0,-2 2 1,-3-1-1,3 2 1,-2 0-1,0 2 1,2 0 0,1-2 0,6-3 0,6-1 0,6-2-5,3-3 4,3-2 1,3 1-1,0 0-2,0-3-6,2 0 9,8-3 0,2 0 0,6-4 0,0 0 0,4 1 16,1-1 5,3 1 5,1-2-19,-1 4-6,-1 1 0,-3-4-1,-2 3 0,-6-3 13,-4-3-7,-2 3 50,-2-3 31,-2 0-27,-1 0 20,-3 0 48,0 0-42,0 0-5,0 0-18,1 0 38,-1 0-26,2-8-47,-1 1-12,1-7 6,-2-1-14,1-5 7,-1-3 2,2-9 23,-2-5-20,0-3-1,0-6-18,0 0 10,0-1-10,0 7-1,0 8 6,0 8-6,-11 23-115,-11 1-264,-3 2-416</inkml:trace>
  <inkml:trace contextRef="#ctx0" brushRef="#br0" timeOffset="75124.3782">9846 9702 527,'0'0'65,"0"0"1,0 0 65,0 0-22,0 0-17,0 0-40,0-32-3,0 27 15,0 3 11,0-1-24,0 3-5,0 0-4,0 0-27,0 0-14,0 0-1,3 0-10,0 0 0,3 0 10,0 0-1,3 0 1,-3 0 0,4 0 0,0 0 0,-2 0 0,-3 0 1,-1 0-1,-1 0 16,-1 0 27,-2 0 14,0 0-24,0 0-10,0 0-21,0 0-2,0 0-8,0 3-56,0 4-10,-5 2 52,-2 1 10,-4 0 12,-2 1-11,-1 0 5,-3 0-13,-4 2 18,1-1 0,-4 0 0,-1-1-1,-1 2 2,-1 0 0,1-2 0,1 0-1,2-1 1,4-1 0,4-1-1,3-2 0,2 1 1,-1 0 0,1-1 1,1-1-1,0 2 0,-1 0 0,-2 1-1,-2-1 1,-1 2 0,0-1 1,0-1-1,2 2 0,0-1 0,2-2 0,0 1 0,3-1 0,3 0-2,2-2 1,0 0 1,3-1 0,-1 2 0,1-2-12,0 0 11,0 0-8,0 2-2,0-2 9,0-1-30,6 1 32,1 1-8,3-1 8,1 2 1,-1 0 6,1-1-14,-2-1 6,3 2 0,3 0 1,-2-2 0,2-2 9,3 2-9,0-3 21,1 2-1,-1 1-4,1-1 7,2 0-14,-3 1-8,0-1 15,-6 0 2,-3-1-17,0 1 8,-6 1-8,0 1 0,2-3-1,-1 4-1,-2-2 1,2 0 0,-2 0-6,-2-3 6,2 0 0,-2 0 0,0 0-1,0 0 0,0 0 0,0 0-25,0 5-30,0-4 25,0 1 15,2 1 9,-2-3 6,0 1 1,0-1 10,1 0 11,-1 0 29,0 0 42,0 0-36,0-1-38,0-5-5,0-1 6,0-2-11,0 3 8,0-3-8,0 1 96,0-2-80,0-2-17,0 0-6,0-4-1,0-2 0,0-1-1,0-5 2,3-4-1,0 0 8,2-3-2,1-2 10,-2 3-9,2-2-7,-3 4 0,0 1 6,-1 5-5,-1-1 0,-1 3-1,2 2 0,-2 3 6,0 1-5,0 2-1,0 5 0,0 2 0,0 3 0,0-1-1,0 3 1,0 0-1,0 0-10,0 0 3,0 0-7,0 0-23,0 0 3,0 0-11,0 0 5,0 0-7,0 0-33,0 0-59,-6 0-6,-5 3 15,2-1-118</inkml:trace>
  <inkml:trace contextRef="#ctx0" brushRef="#br0" timeOffset="76311.5">9555 9774 624,'0'0'178,"0"0"-64,0 0 2,0 0-31,0 0 29,0 0 14,0 0-76,0-17 3,0 17-37,0 0-17,-1 0-1,-8 0-115,-9 0 39,-6 9 34,-10 1 18,-6 0 13,-7 1-25,-3-2 5,-3 0 5,4-3-14,0-2 14,4-1 20,5-3 6,6 0 16,2 0 10,5-4 13,1-5 16,-1 0-22,0 0-5,0 1 18,-5 1-20,0 2-13,-5 2-11,-3 1-2,-5 2 0,-2 0 1,-3 0 6,-1 0-7,-1 0-9,3 0 8,5 5-14,7-2 8,7-1 6,6-2 1,6 0 0,6 0 0,2 0-2,4 0 2,2 0 0,1 0-7,0 0-8,-2 0-6,5 0 13,0 0 8,0 0-1,0 0-11,0 0 4,0 0 7,-2 0 0,2 0-17,0 0 1,0 0-37,0 3-32,0 1 47,0 1-29,0 0-61,2-4-95</inkml:trace>
  <inkml:trace contextRef="#ctx0" brushRef="#br0" timeOffset="77171.3973">8654 9632 552,'0'0'122,"0"0"-58,0 0-21,0 0-14,0 0-22,0 0-7,0 0-8,2 0 8,-2 0-2,0 0 1,0 0-6,-3 3 7,-10 2 13,-1 1-6,-4 2 22,-3 1 13,0 2-9,-4 0-18,0 3-14,-1-2 1,1 3-1,2-3 8,1 2-8,3-1 1,5-2-1,3-1-1,3 1 2,3-2-2,1-2 0,1-1 0,0 0 0,3-1 0,0 1 0,0 2 1,0-1-2,0 1-7,0 1 8,0-1 6,0-1-4,0-1-2,9-1 1,5 3 0,3-3 5,6 0 23,-1 0-15,2 0-7,0 0 21,-2-1-12,-2 1-9,-1 0-7,-4 1 0,-3-2-1,-2 3 1,0 2 0,-2-3-8,-2 3 7,-3 1 1,2-2 1,-2-1-1,1 0 0,-1 0-1,0-2 1,-2 0-15,1-2-8,0-3 20,-2 0 3,6 0 206,-3-11-119,0-6-38,1-4 15,3-6-32,-1-4-6,0-2-4,2 0 11,0-1-5,1 4-27,1 2 0,-3 6 0,3 4-1,-5 1 0,1 2-7,-4 0-2,1 3-16,-3 2 11,0 3-46,-11 5-38,-7 2-179,0-2-487</inkml:trace>
  <inkml:trace contextRef="#ctx0" brushRef="#br0" timeOffset="81043.1154">10076 7945 586,'0'0'64,"0"0"8,0 0 5,0 0-5,0 0 42,0 0-72,21-6-35,-21 4 2,0 1 7,0 1 18,0 0 7,0 0-27,0 0-14,0 0-26,-2 0 1,-7 0 14,-8 0-4,-4 0-1,-5 4 16,-2 1 5,-4-1-4,1 0-1,-1-1-10,1 1 9,0-2 1,3 3 4,-2-2-2,3 1 5,0-1-7,4 1-12,2-2 11,1 1-1,1 0 2,0-3 0,0 2 9,0 1-9,-2-1 1,-1 2-1,-2 2-12,-3-1-7,0-1-9,-2 1 20,-1 0 7,0-2-1,-1 0 2,2 1-2,0-2-8,-1 0 10,8 1 0,0-3-1,5 0-7,3 0 8,3 0 1,1 0 15,4 0 11,0 0-26,0 0 0,0 0-1,0 0-2,0 0 2,2 0 0,-4 0-1,1 0-1,1 0 1,-2 0-5,-1 0-23,-1 0-7,0 0 1,-1 1-36,1 3 27,1 0 0,3-1-34,4 0-39</inkml:trace>
  <inkml:trace contextRef="#ctx0" brushRef="#br0" timeOffset="81832.8576">9291 7903 523,'0'0'130,"0"0"-59,0 0-51,0 0-13,0 0-7,0 0-14,0 0-10,11-13-11,-11 20 28,-6-2 7,-4 0 17,0 2 10,0-4-4,-2 2 51,2-4-25,-1 1-7,1 1 4,-1-3-2,-1 4-14,0-3-14,0 2-9,1 0-7,0 1-1,2 0 0,3 3-12,-1 0-11,1 2 8,1-1 14,0 3-11,1-2 13,1 1-1,-1 0-1,1-2 1,3 1 0,0-1 0,0 0-1,0 2 2,0 0-2,0 0 2,0-3-9,3 2 7,3-4 1,-2 0 1,1 2-1,-1 0-5,1 0 6,5 0 0,-1 1 0,5 0 0,2-1 0,-1 0 2,3-1 6,1 1-8,-1 1 6,1-3-6,-2 1-1,-2-2 1,-3-1 1,-2-1 0,-4-1 14,-1-1 45,-2 0 89,-2 0 67,-1-3-114,0-8-22,0-6-41,0-2-11,0-3 7,-6-2-2,0 0-17,0 1-16,2 1 0,2 3 5,1 4-5,1 2 0,0 4-10,-2 2-23,2 6-30,-7 1-61,1 4-282,-4 5 140</inkml:trace>
  <inkml:trace contextRef="#ctx0" brushRef="#br0" timeOffset="84502.294">6851 4707 570,'0'0'280,"0"0"-86,0 0-42,0 0 33,88-67-73,-55 38-26,4-2 5,8-1-3,-1-1-11,6 4 8,-4 4-55,-3 6 0,-5 6-15,-8 5-14,-4 8-1,-3 0 0,-5 11-12,-2 18-2,-5 11-1,-11 24 12,0 17-12,-14-3-5,-5-9-11,-2-14-11,5-17-11,-1-2 11,-1-4 17,5-12 13,4-13-14,4-7 26,5-17 46,0-17 12,18-10-33,9-6-13,10-4 15,0 4-18,-1 9 4,-6 7-2,-6 12 3,-11 11 23,-2 7-5,-4 4-32,4 3-13,5 12 6,2 9 6,6 5-1,0 5 1,1 4-11,0-2 10,3-4 1,-6-3 0,-1-7 0,-6-8 0,-7-6-77,-8-9-94,-14-15-212,-3-14-323</inkml:trace>
  <inkml:trace contextRef="#ctx0" brushRef="#br0" timeOffset="84927.4061">6924 4143 309,'0'0'284,"0"0"-5,0 0-113,100 0-53,-73 0 40,-6 0-43,-2 0-15,-2 0-33,-2 0 13,1 0 28,-1-5 42,4-6-6,5-4-61,0-6-53,6-5-15,1-7 5,1-3-15,-1-7 9,0 2-3,-1-1-1,-3 7-5,1 8 1,-4 10 0,-3 10-1,-3 7 0,0 12-20,-6 17-59,-1 12 13,-6 5 4,1 0 16,-2-4 2,3-8-24,1-6-2,3-6 2,-4-6-69,2-9-133</inkml:trace>
  <inkml:trace contextRef="#ctx0" brushRef="#br0" timeOffset="85258.1768">7825 4332 1247,'0'0'325,"0"0"-115,0 0-131,82-48-59,-46 36 7,1 6-20,-1 2-7,-6 4 0,-8 0-32,-22 18-199,0 1-105,-9-5-182</inkml:trace>
  <inkml:trace contextRef="#ctx0" brushRef="#br0" timeOffset="85406.7797">7926 4475 1054,'0'0'264,"0"0"-54,91-26-48,-44 11-79,-4 9-60,-25 6-23,-11 0-210,-8 0-708</inkml:trace>
  <inkml:trace contextRef="#ctx0" brushRef="#br0" timeOffset="87011.4632">8441 9388 586,'0'0'58,"0"0"-49,0 0-9,0 0 0,0 0-1,0 0 1,43 0 19,-35 0 27,-5 0 5,0 0-38,1 0-13,-2 0-6,-2 0-26,0 4-20,0 1-26,0-3-34</inkml:trace>
  <inkml:trace contextRef="#ctx0" brushRef="#br0" timeOffset="87846.1735">8566 9364 339,'0'0'200,"0"0"-99,0 0-60,0 0-30,0 0-11,0 0-10,0 0-26,3-4-76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59:31.195"/>
    </inkml:context>
    <inkml:brush xml:id="br0">
      <inkml:brushProperty name="width" value="0.05292" units="cm"/>
      <inkml:brushProperty name="height" value="0.05292" units="cm"/>
      <inkml:brushProperty name="color" value="#FF0000"/>
    </inkml:brush>
  </inkml:definitions>
  <inkml:trace contextRef="#ctx0" brushRef="#br0">8335 8039 446,'0'0'85,"0"0"-39,0 0 41,84-36-37,-72 24 46,-8 0-1,-2 3-1,-2-1-9,0 0-43,0-1 9,-8 0-9,2 0 8,0 1-6,0 0-21,-2 3 32,3 0-40,0 1-7,1-1 7,1 2-8,0 1 0,3-1 15,0-1 19,9-1-21,40-6-20,51-6-1,67-2-1,33-4 1,-1 4 0,-33 6-17,-66 7-45,-32 5-25,-31 0-69,-25-1-115</inkml:trace>
  <inkml:trace contextRef="#ctx0" brushRef="#br0" timeOffset="470.9003">8180 7790 479,'0'0'173,"85"-32"-93,-28 9-44,2-2 4,-8 0-18,-9 1 17,-14 1-2,-11 5 18,-8 2 7,-9 5 12,0 5 9,-6 6-30,-21 0-44,-7 9-3,-10 15-12,-6 7 6,-5 6-3,5 4-13,-1 4 10,5 0 6,6-1-1,9-4 0,10-3-9,10-5 9,11-6-8,2-4 9,26-7 0,17-5 0,10-5 9,9-4 14,3-1-14,-9 0 4,-10-6-12,-14-7 8,-11-4-9,-14-4 28,-9-3 8,0-4-13,-8-6-4,-11-2 6,-5-5-18,2 0 2,2 3-9,13-4 1,5 11-1,2 1-114</inkml:trace>
  <inkml:trace contextRef="#ctx0" brushRef="#br0" timeOffset="42895.2443">23520 10087 730,'0'0'133,"0"0"-69,-18-93 28,13 50 41,-1-1-16,3 3-12,3 0-17,0 2 20,0 10 22,2 1 23,2 10-56,2 6 9,-4 7-29,1 4-77,-2 1-2,2 0-51,3 13-133,7 10 126,4 11 34,8 9 26,7 10-1,5 5 1,9 2-1,2-3-5,6-4 6,5-8-1,2-11 0,2-10-9,3-15 10,11-9 27,17-26 52,-7-15-34,-11-4-6,-8-6-29,-20 1 2,4-5 4,2-4-16,-9 4-9,-6 7-102,1-3-43,-12 15-57,-11 5-117</inkml:trace>
  <inkml:trace contextRef="#ctx0" brushRef="#br0" timeOffset="43243.8055">24277 9806 582,'0'0'193,"0"0"-106,0 0-73,0 0-1,32 91-10,-28-64 29,-2 0 7,3 5 1,-2 2-5,2 3-2,2 2 11,3 3 8,7 2 14,4-1-32,1 3-20,8 0-14,6-5 13,6-7 9,12-8 121,19-14-12,32-12-10,34-38 63,20-16-103,1-11-44,-13-3-20,-25 10-17,-25-2-89,-33 16-171,-25 1-293</inkml:trace>
  <inkml:trace contextRef="#ctx0" brushRef="#br0" timeOffset="182223.0021">13177 6238 789,'0'0'305,"42"-100"-140,-13 41 6,4-3-28,-4 9-27,-4 11-21,-8 12 30,-4 13-73,-3 17-52,1 5-1,8 40-118,6 33 86,7 25 19,-1-4 13,-6-17-1,-5-33-5,1-15 7,3-1 0,8 0 0,13-5 0,29-17 1,48-15 20,50-42 97,24-22-36,-5-21 0,-27-5-7,-39 9-23,-16 2-22,-21 19-27,-21 19 4,-22 15-14,-14 10-58,-8 5-75,-38 1-89,-15 4-88,-24 3-896</inkml:trace>
  <inkml:trace contextRef="#ctx0" brushRef="#br0" timeOffset="182479.7099">14203 6057 1109,'0'0'643,"0"0"-537,0 0-106,0 0-10,0 0 10,0 0 86,127 44-2,-75-25-56,3-1-27,0 1 1,0 0-2,2-4 1,4-6 1,20-9 14,38-9 59,51-39 68,20-16-39,-2-8-43,-31 4-25,-56 21-19,-37 16-17,-21 12-10,-20 12-159,-16-9-418</inkml:trace>
  <inkml:trace contextRef="#ctx0" brushRef="#br0" timeOffset="194037.7829">15950 5359 553,'0'0'74,"0"0"-53,-104-102 91,62 58-69,0-1 25,6 2-3,0-3-7,7 3 17,4 2 12,5 5 12,5 7 41,5 3-82,6 9-44,3 5 3,1 4-17,0 6-1,0 0 0,0 2 0,0 0 1,0 0 12,0 0 5,0 0-11,0 0-5,0 0-1,5 12-1,12 9 1,6 13 0,14 6 0,7 7 0,21 14-3,24 10 3,25 15 1,9 8 0,3 0-1,-9 3 1,-12 0-1,2 5 10,0 9-10,10 12 0,4 6-4,2 6 2,4 1 2,-3 3 0,0 5 0,3 6-2,4 13 2,8 8 0,10 5 2,5 9-1,13 0-1,7 7 6,7 15 4,8 8 8,11 6-17,2 4 8,3-2 17,6 14 16,0 5 18,1 7 7,3 6-21,4 9 36,12 7-41,19 3 11,19 6-13,22 0 10,13 1-27,11 4-10,4 0-12,-10 6-43,-36-12-85,-82-70-143,-61-56-583</inkml:trace>
  <inkml:trace contextRef="#ctx0" brushRef="#br0" timeOffset="198813.7658">19640 8545 575,'0'0'104,"0"0"-88,0 0-2,0 0 37,0 0 110,0 0-29,-1 6 26,5-4 36,0-2 14,-1 0-39,0 0-26,0-8-52,0-11-68,3-12-17,5-25-5,2-41 0,5-37 1,2-18-2,-3-5 0,-4 13-2,0 17-4,-3 6-4,1 4-12,0 12 0,-1 20 16,-5 22 5,-1 25 1,-3 13 0,3 5 0,-2 6 0,-2 2-9,0 12-82,0 0-112,-3 9 104,-9 11 66,-3 5 5,2 3 12,-2 2 9,1-2-6,4-4 12,2-4-17,1-5 17,3-6-11,1-5 11,0-1-1,1-3 2,-1 0 28,-2-7 14,1-8-6,-3-2-27,2-2 23,-1-3-16,2 2-3,-1 3 3,1 6-7,1 3 20,-3 5-29,4 3-1,-4 0-65,0 11 33,-1 6 33,-3 0-9,4 0 6,3 0-6,3-1-1,0-5-12,6-5 21,16-6 1,6-1 36,10-19-18,3-9-8,2-1 0,-2-3 28,-7 4 13,-6 5-12,-5 7-17,-6 7 25,-4 8-37,0 2-9,6 14-1,4 16-1,4 9-9,4 11-3,3 3-6,1 3 4,-3-4-1,1-9-17,-7-6-1,-13-8-18,-13-9-100,-45-8 36,-69-7 92,-76-5 24,-41 0 0,-30 0-12,60 6-42,48-2-221</inkml:trace>
  <inkml:trace contextRef="#ctx0" brushRef="#br0" timeOffset="202050.7893">19553 9796 522,'0'0'88,"0"0"68,0 0-23,0 0-78,0 0-35,8-77 10,-4 60 27,2 2-27,-1 1-7,2 1-14,-4 2 8,0 1 79,-3 0-43,0 2-18,0 2 6,0 1 9,0 0-22,0 2-8,0 2-20,0 1-12,0 0-26,0 0 13,0-1 25,0 1 15,0 0 1,0-2-15,0 2 5,0 0 9,0 0 3,0 0 22,0 0 28,0 0-37,0 0-31,0 0-21,0 2-30,3 5 21,2 4 21,1 5 9,0 1-1,1 8 0,-1 3 1,-1 3 0,1 6-2,-3 6 2,0 6 0,1 9 0,-1 14 0,1 18 3,2 19-3,0 8 0,2-8-2,-1-21 2,-1-27-1,-2-18 1,1-6-1,-2 1 1,2 3 0,-1 0 0,0-7 1,-1-7 0,-1-9 1,1-4-1,-2-6 1,1-2 7,0-1-9,-1-3 0,-1-2 1,0 0 8,2 0 17,-2 0 5,0 0-10,0 0-3,0-2-17,0-3-1,0-1-8,-8 4-59,-26 2-86,2 0-149,1 0-2</inkml:trace>
  <inkml:trace contextRef="#ctx0" brushRef="#br0" timeOffset="202746.8082">19470 10730 955,'0'0'56,"0"0"-28,0 0-19,0 0 79,0 0 110,0 0-69,0 0-47,4-3-55,-4 3-27,0 0-34,2 11-5,1 8 26,1 4 1,4 9 10,-2 3-5,3 1 7,0 3 0,-1-3 1,1 1-1,1-2 0,0-1 0,-1-5 1,-3-3 0,3-6-1,-3-8 2,-3-4-2,-1-7 0,0-1 59,-2-3 73,0-15-43,0-11-63,0-11-24,0-9-1,-7-10-1,-8-1-1,-3 1 0,1 2 0,4 8-11,6 8 1,4 9 2,3 7 8,0 5 0,7 5 1,13 4 0,3 3 0,9 5-1,4 3-1,4 0 1,7 7-8,-2 6-33,3 3-9,3-2 6,-3 1 30,2-2 2,-5-2 13,-3-1 0,-10-1-1,-8 2 0,-9-1 0,-4 5 0,-4 2 1,-5 2 0,-2 7 21,-8 3 16,-13 7 4,-15 4-4,-11 10 8,-26 18-12,-26 28-18,-32 36-15,-1-3-17,28-29-160,42-49-1055</inkml:trace>
  <inkml:trace contextRef="#ctx0" brushRef="#br0" timeOffset="248975.0562">11262 7495 932,'0'0'328,"0"0"-196,95-81-80,-58 53 21,-7 12 59,-10 4 63,-9 10-65,-3 2-105,0 18-25,0 36-56,-8 58 36,-22 89 12,-36 69 0,-27 42 7,0 19 0,27-7 1,31-9 2,27-7 6,24-4-2,14-8 65,-5-8 25,-8-13 37,-6-18-27,1-40-14,4-33-50,-3-35-33,-4-47-8,-8-35-1,-8-29 0,-1-15-12,-37 5-157,-11-4-221,-7-17-372</inkml:trace>
  <inkml:trace contextRef="#ctx0" brushRef="#br0" timeOffset="249342.2212">9939 10579 816,'0'0'175,"-84"-23"-115,44 16 26,2 0 141,13 7-79,10-3 14,11 3-22,4 0-86,9 3-31,51 13-17,87 6-4,134-1 62,109-4 5,100-9-25,66-5 0,21 5 39,42 4 65,18 6-48,-15 2-48,-52-4 5,-81-11-27,-99-5 4,-107-9-4,-110-6-5,-82 2 2,-54 6-5,-37 3-13,-16-1-9,-84-1-36,-103 5-226,4 1-411,0-5-89</inkml:trace>
  <inkml:trace contextRef="#ctx0" brushRef="#br0" timeOffset="251504.389">12235 8739 335,'0'0'629,"0"0"-545,0 0-57,0 0-18,0 0-9,0 0 16,-32-79 62,31 68 55,-3 1-60,2 3-16,-6 1 25,-3 4-31,-9 2-36,-9 0-15,-8 11 0,-7 6 1,1 7-1,-1 1 1,4 3 0,7 1 0,7 2-1,10-2 0,9-1-11,7-5 2,17-2-21,34-10 8,5-9 12,12-2-12,0-17-13,-12-9 18,-4-6 11,-15-4 6,-13 0 29,-15 1 51,-9 4-29,0 4 32,-18 7 16,-5 9-62,-9 11-37,-4 0-6,-15 39-79,8 0-55,15-6-236</inkml:trace>
  <inkml:trace contextRef="#ctx0" brushRef="#br0" timeOffset="252068.9913">12358 9481 925,'0'0'153,"0"0"-79,0 0-13,0 0 113,0 0-64,0 0-18,45-79 23,-45 71-44,0 8-43,0 0-28,-14 0-25,-10 20-11,-4 6 13,-5 8 23,2 3 0,4-1 1,5-2-1,10-3-1,7-3 1,5-3-7,11-3 5,19-3-8,26-7 0,25-9 0,1-3-17,-6 0 1,-15-15 4,-25-4-1,0-3 8,-8-4 7,-14-3 8,-13 3 33,-1 1 14,-21 1 48,-10 7-22,-4 5-18,-3 7-43,2 5-12,6 0-7,5 8-45,8 15-94,7-4-85,10-5-154</inkml:trace>
  <inkml:trace contextRef="#ctx0" brushRef="#br0" timeOffset="252718.0507">13277 9691 1129,'0'0'152,"0"0"-95,0 0-40,0 0-17,0 0 74,0 0-26,0 0-48,27-31-106,-27 31 36,0 8 38,0-2 22,-2 2-6,0 0 5,2 1 10,0-1 1,4 0-1,11 3 1,8-2 42,6 1 22,2-2-9,2-1-11,1-1 2,2-5 14,3-1 7,0 0 1,4-12-30,3-5-4,-1-6-17,1-3-9,-9-6-7,-7-1-1,-9-4 15,-12-1 41,-9 0-36,0 1 6,-3 7 8,-12 9 1,-3 9-24,-10 9-11,-7 3-11,-7 10-21,-3 11 4,0 4 3,8 0 10,4-3-36,7-2-3,8-4-34,4 1-61,6-7-108,7-6-414</inkml:trace>
  <inkml:trace contextRef="#ctx0" brushRef="#br0" timeOffset="253407.8879">14152 8753 738,'0'0'276,"0"0"-43,0 0 2,27-85-46,-27 63-31,0 3 2,0 5-14,-9 5-90,-1 8-56,-5 1-70,-2 4-23,-3 12 59,-4 4 13,3 3 3,2 4-9,3 1-19,5 0-12,8-2 5,3 0-14,3-3 13,19-7 29,9-6 14,8-7 9,8-3 1,0-11 0,1-15-1,-8-5-4,-10-8 6,-9-2 16,-14 0 44,-7 1 4,0 5 18,-10 3 60,-6 11 34,-1 6-133,-5 11-43,-6 4-133,-16 14-130,2 5-37,16-15-686</inkml:trace>
  <inkml:trace contextRef="#ctx0" brushRef="#br0" timeOffset="255879.6899">12294 8294 430,'0'0'246,"0"0"-90,0 0-59,0 0-42,0 0 36,0 0 2,4-71-27,1 56 23,0 1-8,0-1-30,0 4-8,-1 0-12,0 3-17,-1 3 17,-1 1 20,0 3 57,-1 0 3,1 1-18,-1 0-18,2 0-44,3 0-31,6 0 0,6 3-2,10 9 2,13 3-2,6 3 1,8 2 1,2 2-6,-1 0 5,0 4 2,-2 1-2,-1 3-10,-8 2 10,-6-4-74,-12-2-51,-15-6-31,-11-1 53,-14 0-29,-17-6-73,0-4-107</inkml:trace>
  <inkml:trace contextRef="#ctx0" brushRef="#br0" timeOffset="256087.8214">12774 8341 1192,'0'0'141,"0"0"-2,0 0-8,0 0-54,49-76 38,-47 73 20,-2 3-87,0 3-48,-19 18-117,-14 15 73,-12 10 31,-10 6 12,-2 3-5,4 1-61,3-2-20,1 15-36,14-13-130,16-13-404</inkml:trace>
  <inkml:trace contextRef="#ctx0" brushRef="#br0" timeOffset="256807.9691">12988 8964 880,'0'0'110,"0"0"-19,0 0-27,0 0 24,0 0-17,0 0-43,0 0-22,0 0-6,0 0 0,0 0 13,8 0 55,7 0 0,9 2-7,7-1-3,4 1-30,8 1 10,2-1-29,4 2 7,-1-1-9,1 3-7,-3 0 0,-6-2-12,-8 2 6,-14-2 6,-12 1-53,-21 5-172,-15-3-50,-4-4-92</inkml:trace>
  <inkml:trace contextRef="#ctx0" brushRef="#br0" timeOffset="257034.6469">13322 8910 918,'0'0'512,"0"0"-400,0 0 4,0 0-59,0 0-57,0 0-44,0 0 31,-40 47 12,8-6 0,-4 1 0,0-2 1,1-3-1,2-5-28,-3-9-38,9-7-179,14-16-491</inkml:trace>
  <inkml:trace contextRef="#ctx0" brushRef="#br0" timeOffset="257573.4712">13489 7986 841,'0'0'133,"0"0"32,0 0 56,0 0-25,0 0 7,0 0-42,0 0-35,19-5-56,-16 5-27,0 0-43,4 0-9,7 0-19,13 8-7,13 6 22,11 5 13,8 2 2,1 3-2,-2-1-25,-7 2-84,-11-1-26,-7 0-23,-14 0 0,-10-4-99,-9-11-142</inkml:trace>
  <inkml:trace contextRef="#ctx0" brushRef="#br0" timeOffset="257763.4512">13848 7996 1247,'0'0'248,"0"0"-15,0 0-62,0 0-9,0 0-162,0 0-43,0 0 3,-124 132 11,-47-14 20,13-11-222,8-33-682</inkml:trace>
  <inkml:trace contextRef="#ctx0" brushRef="#br0" timeOffset="264163.0496">12473 9578 517,'0'0'77,"0"0"-46,0 0-29,0 0 113,0 0 82,0 0-83,7 0-36,-5 0 12,-1 0 23,2 0-44,-1-2-5,1-1-26,-2 1 1,-1 2-1,2 0-19,-2 0-19,0 0-47,0 0-117,-12 3-119,-6 6 107,3-4-231</inkml:trace>
  <inkml:trace contextRef="#ctx0" brushRef="#br0" timeOffset="265156.8344">13815 9687 1003,'0'0'67,"0"0"-67,0 0-149,0 0-22,0 0 89,0 0 19</inkml:trace>
  <inkml:trace contextRef="#ctx0" brushRef="#br0" timeOffset="266678.623">11936 8045 227,'0'0'353,"0"0"-246,0 0-81,0 0-26,0 0 1,0 0-1,0 0 1,39-10-1,-29 6-9,0-1 9,-2 1-1,0 0-1,-2-1 2,2 3 10,1-1-10,-1 3-25,-3-2-73</inkml:trace>
  <inkml:trace contextRef="#ctx0" brushRef="#br0" timeOffset="273936.3096">12064 7989 492,'0'0'199,"0"0"-106,0 0 45,0 0 7,0 0-108,0 0-22,0 0-15,28-19-9,-23 19-23,0 0-1,-2 2-23,-3 1 25,0-1 14,0-1 17,0-1 3,0 0 19,0 0-4,0 0 0,-2 0 1,-1 0 15,3 0 8,-2 0 29,2 0-46,0 0-24,0 0-1,0 0-15,0 0-16,0 0 7,0 1 15,0 1 8,0 0 0,0 1 1,0 2-1,0-1 0,0 4 1,0 0-1,0 1 0,0-1 0,0 0-2,0 1 3,0-3 0,0 1 0,0-1 0,0 1 0,0 3 0,0-4 0,0 4 0,0-3 0,0 3 0,0 0 0,0-2 1,2 1 0,3 1 0,1 2 0,-1 1-1,0-2 0,-1 1 0,1 0 0,-1-2 0,1-2 0,-2-1 0,1-3 0,-2 1 1,1-1 10,1 1 15,1 3-10,2 0-14,3 2-1,1 0 0,4 0 6,0 1-6,7 0 9,-2 2-9,2-1 0,-1-1-1,-2 0 0,-1-2 0,-4 2 0,-1-3-1,-3 1-2,1-3 2,-5 1 0,-1-2 0,0 2 0,-2-2 0,2 1-7,-2 0 8,1-1 0,-1 1 2,2 0-2,1-1 0,0 3 0,4 0 0,-3 1 0,2-1 0,-1 0 0,-1 1 0,1-1 0,-2-2 0,-1 0 0,2 4 0,1-3 0,-1 0 0,-3 0 0,2-1 0,0 2 0,0-3 0,-2 3 0,-2-3 0,4 2 0,-2 1 0,1 0-2,1-2 2,-2 4 0,1-3 0,-1 0 2,1-2-2,-1 2 1,-1-2-1,2 0 0,0 0 0,0 0-1,1 0 1,0 3 0,0-2 0,3 3 0,-2-1 0,1 1 1,2-1-1,-2 2 0,2-1 0,2 1 0,-4 0 1,4-1-1,-1 1 1,-2-2 1,-1-1-1,1-2 0,-2 2 20,1-2-5,-2 0-7,3 1 1,-1-1 0,0 3-2,1-3-8,1 2-1,1 0 1,-2 2 0,3-1 1,-2-1 1,1 1-2,-1 1-6,1-2 6,-1 1 7,2-1-7,-2 0 0,0 1 0,1 1 0,-1-3 0,1 3 0,1-1 1,-1 0-1,0-2-2,-2 2 2,0-3 1,2 1-1,-5-2 1,0-1 0,0 1-1,-2-1-1,2 0-9,1-1 20,-1 2-20,1 2 20,0-1-10,0 0 0,1 1 1,-2 0-1,0-2 0,1 2 1,1-2-1,-2 1 0,0 0 0,0-1 0,-2-1 1,3 0-1,-2 1 0,-1 0 0,3 0 0,-1 0 0,1 2 0,0-1 0,1 3 0,-1-1 0,1-2-1,-1 3 1,-2-3-6,4 2 6,-1 0 2,0 1-2,-3-3 1,4 0-1,-2-1 0,-1-1 0,-2-3 0,0 0 6,0 0 7,-3 0-7,1 0-4,-1 0-2,4 0 1,0 0 13,2 0 28,0 0 8,1 0 11,2 0-44,-1 0-16,0 0 1,1-3-1,-2 1 1,-1 0-2,0-1 0,2 2 0,-2-3 1,-2 2 21,2-3 18,-1 0 3,1 0-32,-1 0-10,1 1-1,1-2 1,1 0-1,1 2 0,0-3 0,6-1 0,-3 2 0,3-3 0,-1 1-1,2-1 0,-2 1 2,0-1-1,-2 1 0,3-1 0,-2 2 0,1 0 1,-2-2-1,0 3 0,1-2 0,-2 3 1,1-2 0,-2 0 6,1-2 2,0 1-9,0-1 1,1 0 15,1-2-6,0 0 5,3-2 2,2 1-2,-1 0-14,3-3 11,-2 1-5,1-1-6,-1 1 0,2-2 12,-3 1-13,0-4 7,0 1 12,-3-1-3,-1 0 16,0-4-22,2 0-10,1-1-6,2-1 6,1 0 6,-1 2-6,0-1 0,1 2 0,-1-1 1,2 0 1,-1-2 9,0 0 11,1-3 0,0-1 2,0-3-17,-2-2-7,-1-1 0,0 1 2,-3 0 32,3 0-26,0 1-6,-2 0 4,4 2 1,1 2 2,-2 1-8,3 4-1,-4 1 0,0 3 0,-4 2 1,-1 3 0,-4 4-1,0 0 0,-2 2 1,1 1 0,-4-1-1,2 1 0,0-1-3,0-1 3,-1 0 1,1 1-1,-2-4 1,1 0-1,2 0 0,-1 3-12,-3-1 12,0 3-1,-3 1-5,0 1-19,0 2 3,0-1-19,0 3 22,0-1 6,-2 0-5,-4 2-7,2-1-5,-5 1-23,2 1 12,-4 0 8,-2 0 1,-3 0 19,-1 0-5,-1 0 2,-3 0-4,3 0 20,5 1-6,1 1-10,3-1-17,4 1 25,1-1-8,2-1-3,-1 3 11,2-1 7,-5 1-1,2 2-6,-4 2 8,-2 2 1,-1 1-1,-2 3 2,-2 3-2,-2 1 0,0 1 1,0 1-1,-1 1 0,3-1 0,-1 1-3,2-4 3,1 1 2,1-3-2,-1 3 2,5-3 11,-1-2-12,0 5 1,-1-2-1,1 3 1,0 1-1,0 0 20,0 0-7,0 0-7,-3 0-6,0 0-1,-4-1 1,1 0-1,-1 0 1,-1 1 0,-1-2 14,0 3-2,1-1-12,-3 1 1,4-1-1,-1 0 0,1 0 0,-2-1 0,0 1 0,0-2-1,2 0 1,-1 4 1,1-1-2,3-3 0,-1 2 0,3-4-5,1-1 5,1 0 1,0-3 0,3 0 0,0 1 1,0 0-1,-1-2-1,0 2 0,2 3 0,-3-1 1,1 3-1,-3 0 0,2 0-1,-1 0 1,-1-1-1,-1-2-1,1-1 2,0-3-1,-2 1 1,4-2 0,-2 0-1,1 1 1,0-2 0,-3 3 1,3-2-1,0-1-1,-1 1 1,1-1-6,1 0 6,0-1 0,0 0 0,-1-1-1,0 0 1,-1 1-1,-1-1 0,-1 0 0,-3 2 1,-2-2-1,-5 2-1,-2 3 1,-1-2 1,0 1 0,4-1-1,1-1-4,5-1 5,4 0 0,2-3-4,1 1-5,1 0 6,1-2 3,1 0 6,-1 0 0,0 0-6,-4 1-2,-2 2 1,0-2 1,-4-1-6,2 0 6,-2 2 0,2-2 1,-2 1-1,2 1 0,1 0 0,0 1 0,2-2-1,1-2-1,1 0 2,-3 0 0,3-2 0,-2 0 12,-2 0-4,3 0 5,-1 0-6,1 0-7,-1 0 0,2 0 0,-4 0 0,1-4-1,-3 0 1,2-2 1,-4-4 43,4 1-17,-2-3-2,3-3 10,-4 1-16,5-1 4,-4 0-13,-3-1-9,-1-1 0,-1 0 0,-5-2-1,-3 1 0,-3-1-11,-2 0 11,1 0 7,-1 1-5,2 1 7,1 1-9,0-1 0,2 1 12,3-1 3,0 1-15,2 2-7,4 0 7,1 2 10,4-1-10,0 1-1,2 0 1,0-1 14,3 1-5,0-4 5,0-1-5,-1-2-8,0 0 0,1-1 1,-1 0 4,3-2 2,-1 2 6,2 0-13,-3 2 0,5 0-1,-2 1 1,3-2 0,-2 0 0,2-2 0,-1-1 0,1 0-1,0-2 1,0 3 1,1-1-1,1 0 5,-2 2-5,3 1 0,-2-1-1,2 2 1,-1 1-1,-1 2 1,-1 0-1,1 1 0,-3-1 0,1 1 0,-4 0-8,1 0 8,1 2-1,-3 1-10,1-1 11,2 2 1,2 1-1,-2-2 0,0 2 1,2-3-1,-1 2 1,0-1-1,1 0 1,-2 0 1,0 0-1,2 3-1,-2-1 2,0 2-2,0 0-4,-5 0 4,2 0 1,-1-1-1,-2 4 0,0-3-6,-1 1 6,0 2 1,3-1-1,0 2 0,2 2-1,2 1-17,-1 0 8,0 0-13,-1 0 18,0 0 5,-1 0 0,-1 0-6,0 0 6,-1 0 1,1 1-1,1 2-22,2 0-39,2 1 20,1-2-11,2 4 32,2-2-12,0 2-22,0-2 31,0 6 21,0-3 1,0 4-23,0-2 1,2 1 13,2-2 9,0 1-17,1-3 18,1-1 0,1 2 0,2-2 0,2 0 3,-1 2-3,5-2 0,-1 2 15,2 1-11,-3-1 3,4 3 2,-4-3-8,2 3-1,-1-1 12,2 2-12,0 2 1,5 2-10,0 2 18,-1 0-6,-1 2-3,-1-2 1,0 2-1,-1-1 0,-2 0 0,0 4 0,0 1 0,-2 2 0,-2 2 0,-2 0-1,-3 2 1,1 0-1,-1 0 1,0 0 0,2-3 0,3 1 0,2-2 0,4 2-6,0-1 6,1-1 0,0-1 1,-1-1-1,3-1 2,-2 0-1,4 2 0,1-2 0,-1 2 0,2-2-1,1 2 1,-2-1-1,-2-2-8,0-1-1,-4-3 9,-3-5-1,1-1-8,-3-3 9,0 1 2,4-1 5,-1 1-7,1 2 0,4-2 0,-5 3 0,5-3 1,0 2 0,-1-2-1,1 2 0,-1-1-1,2-2 0,-2-1 1,-1-2 0,0 2 0,-1 0 0,2-1 0,0 1-13,-1 2 13,2 1-1,-1 0 0,1-1 1,2 0 11,0-3-11,1-1-1,-1-1 1,0-1 1,1-3 1,-4 0 0,2 0 7,-2 0-8,-1 0 0,-1 0 8,-2 0 7,-1 0-9,0-1 3,2-2-3,-1-1-6,2 0 0,-1-1 0,3 0 18,-2-2 10,1-2-7,-2 1 7,-2-1-11,-1 1-8,-1-1-9,-2 3-1,-2-1 2,-1 0-1,1 2 1,-1-2-1,1-3 24,4-1-9,0-2-6,2-2 8,0 1-10,4-2 5,0 2-11,3 0-2,1 2 1,-4-1-1,3 2 0,-4-1 0,0-3 0,-1 0 0,0-2 15,1-3-14,0 0 4,1 1 26,1-1-22,-1 1-8,1-1 15,-2-1-16,2 1 1,-3 1-1,2-2 0,0 0 1,-3-2 11,3 3-12,-1-2 1,2 0-4,0 4 11,1-1-7,0-1-1,1-2 1,0-5-1,0-2 1,0-5-1,-1-2 0,-1-3 1,0 5 0,-1-1 0,0 4 6,-3 5-1,0 2-5,-6 5 5,0 2-4,-2 0 7,-1 3-9,0 0 1,-1 1 0,-1 0 0,-1 2 6,3 0-7,0-2 0,0 1 0,2-2 0,2 0-2,-4 0 2,1 0 0,-1 3 0,-1 2 2,-2 0-2,1 4 0,-3-1 0,1-1 1,0 4-1,-2 0 0,3 0 0,-3 2-1,1 0 1,-1-2 0,0 3 0,0 0-2,0 0-11,0 0 6,0 0-5,0 0-4,0 0-35,0 0-31,0 3 37,-1 5 24,-7 2-6,-1 3 17,-1 2-5,-1 2 8,-4 1 5,0 2-9,-2 1-5,-3 0 16,2 3-6,-3-1 6,-1 1 2,3 1-2,-5-1 0,-1 2 8,2-1-7,-1 0-1,0 3 0,0-2 0,2 2 0,3-2-1,-2 3 1,2 0 0,-1 0 0,-1 1 0,0-1 0,2-2-3,-2-1 3,0-3 1,3 0 0,0-1-1,2-1 0,-3-1 1,1 1-2,-2 3 1,-2-2 0,0-1 0,-4 0 1,2 0-1,-3-2-1,-1 1 1,-2-1 0,0 1-1,2 2-11,0 0 12,4-1 0,0 1 0,4-3-14,1 1-28,3-1 28,2-5 2,1-1 11,4-1 0,-2-1 0,1-1 0,-2 0 1,-1-3-7,0 0-11,0-2 12,0-2 11,-2 0-5,0 0 0,-2 0 1,0 0-1,0-1 0,0 1-2,0-1 2,1-1 1,0-1 0,1 0 1,0 0 18,-2 0-11,2 0-9,-4 0-1,1 0 1,0 0 7,-3-3-7,3 0 1,-1-4 0,1 0 14,0-1 17,-3-1 1,-3 1-20,-2 0-13,1 0 1,-1 0-1,-3 1 1,3 0-1,-1 1 12,0 0-11,5 3-1,2 1 0,2 0 0,5 1 0,1-1-11,1 1 10,2-2 1,-1 0 20,0 0 19,-1-2-28,-4-2 6,0-2-4,-4 0 0,-3-4-4,-1 1-3,2-3-5,-1-2 1,0 0-1,0-1 9,0 0-9,2-1 8,1 2 1,2-1 1,1 1 6,0 2-2,2-2-7,0-2-2,0 2-5,-2-2-2,3 0 1,-4 1 0,2 1 9,1-1-9,-4-2 1,3 0-2,-2 0 1,-1 0 0,2-1 0,2 1-2,1-1 1,0 1 0,1-2 0,-2 0-5,4-4-6,-5 2 11,3-1-5,-2-1 6,1 2 0,3 0-1,-2 2 1,1 1 0,2 1 0,-1 2 0,1 1 0,0 3 0,0 2-1,-1 1 1,-1 2-8,1 2 7,-1 0 1,1 0-1,-2 2-1,-1-2 1,3 0 0,-3 0-5,3-1 6,1 0 6,0 2 15,0 0-14,4 2-7,1 0 2,-1 1-2,1 0 0,1-1 0,-1 0 1,1 1-1,0 0 0,-1 1 0,1-1-17,1 1 17,1 2-1,0 0-28,-1-1-25,1 1-18,-4-2 11,3 2 13,-1-1 14,-2 1 28,-8 0-46,-2 0-203,3 1-72</inkml:trace>
  <inkml:trace contextRef="#ctx0" brushRef="#br0" timeOffset="275757.9274">11847 7868 580,'0'0'115,"0"0"21,0 0 10,0 0-75,0 0 37,0 0 51,19-32-72,-19 32-36,0 0-39,0 0-5,0 0-3,0 0-3,0 0 0,0 0-1,0 0-3,3 0-7,0 0 16,-2 0-15,3 0 18,3 5-18,0 3 16,1 0-7,3 2 0,0 1-2,2 0 2,-1 2 0,2 1 0,-1 1-7,1-1 7,0 5 0,0 0-2,1 4 0,-2-3 2,2 3-1,-1-2 1,-1-1-1,-1 1 0,-2 0 0,1-2 1,1 3-5,0 1 5,3-1 0,0 3 0,1-2-7,3 0 6,-2-2-5,2-3 5,-2-1 0,-1-1 1,-2-1-9,2 1 9,-1-1-1,1 0 1,-1-1-1,1 1-1,-2-2 2,1 0 0,-2-3 0,0 3 0,0 1 0,0-2-1,-3 2 1,0 0-2,3 0 2,-3 2 0,2-1 0,5 1 0,-2-2 1,4 0-1,0 0 0,1-2 0,1 1-1,1 0 1,1 2 1,2 1-1,-1-1 0,-1 2 0,1-1 1,0 1 0,3-1-1,0-1 0,1 1 0,1-2 0,-1-2 0,-3-1 0,2 0 0,-2 1 0,-1-2 0,0 0 0,1 0 0,-2-1 0,-2 1 0,-2-4-1,-1 0 1,-3-1 0,1 1 0,-2-3 0,1 0 0,-3-1 0,4 1-4,-2-1 4,2 1 0,-2 0-2,-1-2 2,0 1 2,-2-1-1,0-1-1,1 0 1,1 0-1,1 0 1,-1 0-1,3 0 0,-3 0-45,-1 0 0,1 0 17,1 0 10,-5 0 9,0 0 9,0 0 1,1 0 0,-1-1 10,2-2-2,3-2-9,2-1 1,3 1-1,-1-4 18,1-1 13,3 0-12,-1-2-9,0-1 22,0 0-22,0-2-9,-1-1 0,-1-1-1,1 1 1,-1-1 8,1 0-7,3 0-1,-2 1-1,1 1-4,2-1 4,0-1 1,0 0-1,1 0 7,2 0-1,0-3 19,0 1-15,-3 0-9,1-1 0,-6-1 62,2 1-47,-3-1-8,-2-4-8,2 0-1,-4-3 1,3-2 0,-1 0 1,0 1-1,-1 1 2,0 4-2,-4 0 0,-1 3-1,0-1 2,-3 1-1,0 0 2,-4 0 6,0 2 1,-3 0-8,4 2-1,-3 2 1,1 2 7,-1 2-8,2-1 0,0 1-2,0-2 2,0-1 0,3-1 0,0-4 0,5-1-2,-2 0-17,-1-4 3,3-1-19,-7-1 17,1 0 12,-4 1 6,-1-1 0,0 4 0,0 1 4,0 2 5,0 4 2,0 3-5,0 4-6,0 3 1,0 1-1,0 3 0,0 1-4,0 0 3,0 0 1,0 0-2,0 0-28,0 0-70,0 5 10,0 4-36,-4 13-23,-5-3 23,-1-1-23</inkml:trace>
  <inkml:trace contextRef="#ctx0" brushRef="#br0" timeOffset="277602.5627">14340 7914 329,'0'0'274,"0"0"-39,0 0-12,0 0-38,0 0-88,0 0-97,0 0-9,-1 0-131,-4 2 5,1 7 57,-5 1 25,1 0 28,1 2-11,2-2 16,0-3 10,2 0 9,1-2 0,1 1 1,-3 0 0,3-1 0,-3 0 23,-2 2 32,-5 1 4,-2 5 12,-3 2-29,-6 4-30,-1 6-1,-4 1-10,-1 4 0,1 1-1,1 0 0,2-1 3,1 4-2,3 0 0,2 2 1,-1 0-1,0 3 0,0-4-1,0-2 0,0 0-1,1-5 1,-4 0 0,-2-3-1,1 1-1,-2-4 2,-1 0 0,3-3 2,5-2-2,-2-3 0,3 2 0,3-3-2,-2-1 2,4 1 0,0 0 0,0 0-1,0 1 1,-1-1 0,-1 4-11,1-1 3,1-2-4,1 1-2,-1-5 4,2 2-6,1-4 10,-4 1-3,1-4 8,-4 2-1,3-2 2,-3-1 7,2 0-6,0 0 0,-1 1-1,-2-1 3,-1-1-2,-1 0 0,1-1 11,-1-2 5,-1 0 5,2 0 14,0 0 51,3-2 4,-2-4-20,0 0-27,2 1-28,-1 0-16,1 1 0,-4 1 0,-1-4 0,-4 2 1,-3-3 0,-2-1 0,-4 1-1,0-2 0,0 1 0,3-1 8,0-2-6,2 1 18,3-3-7,0 1 40,1-4-23,3 0-4,-2-3-14,1-1 0,1-3-4,-1-1 23,1 1 7,-1 2-5,2 1 1,-2 1-28,-2 1-6,0 0-6,-3 1 3,0-1 3,-3 2 0,-1-3 0,-2 2 0,-1-2-10,-3 1 10,1-5 0,-3-1 7,2-5-6,-2 2 9,6-1 14,2 4-1,5 4 8,7 1 1,3 3-9,2 1 15,3 3-24,0-2 6,0 1-2,0-3-9,-1 1-9,0-1 1,-1 3 0,2-1-1,-2 1 0,0-3 0,-1 0 0,2-1 6,-3-2-6,3 2 0,1-1 0,0 0 0,2 1 1,4 3 0,0 1 0,2 5 1,2-1-1,-1 5 10,2 2 22,0 1-9,0 2-24,0 0-1,0 0 1,0 0-43,0 0-16,0 0-51,0 0-1,0 1 45,0 7 31,5 6 24,4 3 10,6 3-27,4 3 20,7 0-6,0 5-1,6 0-5,-2 1 7,1 1 1,-3-2-4,-1 0 16,-4 0-6,-2 0 6,-5 0-2,-1 1 1,0 3-2,-3 2 2,4 2 1,2 2 0,6 0 1,6 0-1,5 0 0,10 1-1,1 0 1,7-1 1,-1-1 0,-3-4-1,0-2 2,-5-6-2,-3-3 0,-4-5-2,-2 2 2,1-1 0,-2 0 2,0 2-2,2-2 1,-2 2 0,2-3-1,0 0 0,3-2 1,1-3-1,-1 1 0,-2-4-13,-5 3 12,-4-3-39,-6 3-37,-1-3 13,-3 2 48,-2-3-29,-1 1 28,-2-4 4,1 1 12,-2 0-10,4-2 10,2 0 1,2-1-13,3 0-20,4-3 14,2 0 19,4 0-7,-2 0 6,-1-9 1,0 1-1,-7-1 1,-1-1 5,-6 3-4,3-1-1,-4 0 0,3 2-8,-5-3 8,4-6 0,-5 0-37,-6-2-200</inkml:trace>
  <inkml:trace contextRef="#ctx0" brushRef="#br0" timeOffset="346500.6692">18051 6486 492,'0'0'101,"0"0"45,0 0-52,0 0-5,0 0 27,0 0 24,-22-14-20,22 14-56,0 0-51,0 0-7,0 0-6,0 0 0,0 0 9,0 0-2,0 0-7,0 0 3,-3 0 13,-1-1 52,-4-4-42,-3-2-20,0-2 1,-1-2 9,2-3 54,5-3-51,5-6 23,2-9 9,42-17 41,59-30-45,91-30-19,64-15-12,50 3-1,23 12-2,-2 18-6,5 6-5,-9 8-2,-38 7 0,-62 16 0,-77 18-1,-65 12-1,-44 15-7,-23 3-38,-22 3-111,-14 0-218,-18-4-327</inkml:trace>
  <inkml:trace contextRef="#ctx0" brushRef="#br0" timeOffset="347067.6295">18372 5623 892,'0'0'121,"0"0"-48,80-34-34,-55 19 11,-11 3 21,-3 2 0,-7 5 58,-2 0-55,-2 5-14,-9 3-60,-34 23-42,-41 32 35,-38 28 6,-17 18-9,3 9 10,23-4 0,31-15 1,21-17-1,22-17 0,17-19-9,13-1 9,9 6-1,0 5-8,23 4-1,18-6 8,29-4-5,30-8 7,22-8 1,-10-8-1,-22-11 0,-37-2 0,-28-2 0,-5-3 1,-5 2-1,-8-3 16,-7-2 192,0-9 277,-12-18-396,-13-23-49,-15-35-12,-12-30 14,4-27 15,14-9 3,19 5-32,15 20-19,0 19-9,3 35-139,-3 9-538</inkml:trace>
  <inkml:trace contextRef="#ctx0" brushRef="#br0" timeOffset="368153.7011">19415 12258 601,'0'0'221,"0"0"-133,0 0 9,0 0 25,0 0-17,0 0 4,27-52-50,-27 47 7,0 0-47,-2 3-15,2 1-4,-3 1-1,1 0 0,-2 0-9,-3 4 8,2 6-17,2 1-5,2-2 5,1 2 0,0-2 2,0 2-7,4-3 13,3 2 9,4-6 1,-2 1-13,0-1 14,3 0 13,3-1 48,6-3 2,8 1 15,12 1-1,22 1-40,31 0-17,32 2-4,11-2 16,-4 4-5,-30-2-10,-40-1-17,-26-3-7,-18-1-8,-19 0-104,0-8-104,-14-9-332</inkml:trace>
  <inkml:trace contextRef="#ctx0" brushRef="#br0" timeOffset="369328.8104">15499 9418 78,'0'0'170,"0"0"-54,0 0 16,0 0 50,0 0 20,0 0-50,2-10-87,7 1 73,6-7-31,-3 3 3,-1 1 12,-3 4-52,-3 4-26,-1 2-28,-2 2-15,-1 0 6,1 0-6,-2 0 0,1 0-1,1 0 10,0 0 6,0 0 40,2 0 51,5 0 35,14-5-10,25-4-77,50-4-39,55 1-6,43 3-8,32 9-2,8 17 0,-17 30-1,-56-2-146,-50-15-252</inkml:trace>
  <inkml:trace contextRef="#ctx0" brushRef="#br0" timeOffset="391040.9927">11730 7830 492,'0'0'183,"0"0"-18,0 0-51,0 0-20,18-78-20,0 55-22,1 4 3,-1-1-12,0 1 40,-6 5-42,-2 6 27,-7 4 2,-2 4-70,-1 0-2,0 0-46,0 0 12,0 0 20,0 0 14,2 3-8,0 3 9,2 4 2,1 0-1,4 2 1,3 2 0,3 1 0,4 2 1,3 3-1,7-1 11,2 0-11,3 2-1,1 4-7,-6-1 6,-3 1-15,-7 4-71,-4 2 9,-13 13-28,-2-7-46,-2-13-377</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07:40.618"/>
    </inkml:context>
    <inkml:brush xml:id="br0">
      <inkml:brushProperty name="width" value="0.05292" units="cm"/>
      <inkml:brushProperty name="height" value="0.05292" units="cm"/>
      <inkml:brushProperty name="color" value="#FF0000"/>
    </inkml:brush>
  </inkml:definitions>
  <inkml:trace contextRef="#ctx0" brushRef="#br0">3516 9006 489,'0'0'101,"0"0"-42,0 0-59,0 0 0,0 0 43,0 0-21,12-14-12,-9 11-9,-2 0 9,1 0 20,-2 1-20,0-1-9,0-1 54,0 3 15,0-2-14,0 2-49,-3-4-7,-2 2-1,0-1-5,-2 0 6,3 0 1,-2-1 0,1 0-1,2 1 16,-2 0-15,0 0-1,-2 0-30,-2 3 29,-6-1-135,1 1 45,-4 1 68,3-1 12,-2-2 11,0 1 31,2-3-5,0 0-25,-1 0-1,1 2-15,-1 1 14,-1 0-38,2 1 39,-2 0 20,-3-2-19,-2 3 15,-5 0-16,0 0-10,-1 0 10,-2 0-1,4 0 1,-2-2 0,3-1 2,-13 2-2,2-2-20,4 0 19,7 1-133,12-1 134,3 1 143,-5-1-137,1 2 25,-7-2-23,7 0-1,-5 3-7,-1-2 0,-1 2-11,-1 0 11,0 0-1,-4 0-15,2 0 16,-4 0 0,-2 0 1,3 2 12,-1-1-13,0 2-7,-1 0 7,1 0 3,1 2-3,0-3 0,2 2 0,2 1 0,0-2 0,2 2 0,1 1-2,0 0 2,3 1 0,2 0 0,-4 1 0,2 2-1,-2 2 1,-2-2 0,2 3-1,-1 0 0,1-1 0,1 1 0,3 1 0,2 0 0,-2 3 1,1-2-7,2-1 6,1 3 1,0-1 0,-1 0-1,0 1 0,0 1 1,-4 1 0,4 2 0,-3 1 0,0 1-1,2 0 1,2 0 0,1 2 0,-2 0 0,6-2 1,0 1-1,2 4 0,2-2 0,2 2 2,-2 2-1,2 1-1,-1-1-1,-3 0-1,1 0-4,-2 2 5,-1-1 1,-1 2 0,2 1-2,-2-2 1,1 1 1,0 1-1,3 0 2,1-2-1,2 2 0,0 0 0,0 2 0,8 2 11,8 1-11,1 1-5,1-2 5,1 0 10,0-3-9,2-2 0,-3-6 5,1 1-6,2-3 62,0 1-33,3-2-20,4 1-8,1-1 12,2 0-12,2 0 0,1-2 8,-1 3-8,3-1 9,-1-2-10,1-1 1,-1 0 0,-1-1 1,-3 0-1,1 2-1,-4-1 0,2 3 0,-2-2 0,-1-1 0,3-1 0,-2 0 0,2 1 1,1-3-1,1-2 1,3-1 7,0-4-8,2-3 2,2 0 5,-2 0-7,-1 1 10,-2-1-10,1 0-7,-4 1 6,0-3 1,0-1 0,1-2 0,-2-1 2,0-2 8,-2 0-3,6 0 34,2 0 19,3-5-26,3-5-3,8 3-18,1-3-7,6 0 7,1-2 9,0 0-5,2 2 5,-2-3-21,-3 1 0,-3-1 0,-4-2 0,-5-3-1,-1-2 0,0-2 14,-3-1 5,-1 1-12,1-3-5,0-3-1,1-5 0,-1-4 0,-3-6-1,1-8 1,-10-3-1,1-16 0,-7-16 1,-9-21-1,-3-10 8,-8 0 81,-1 8 1,-4 27-44,-9 21 15,-4 17-41,-2 8-8,-7-6-12,-3-5-5,-3-9 5,1 3 0,3 2 0,4 3 9,2 4-9,1 6 0,0 1-1,-1 1 2,-4 2-1,-5-2 0,-1 2 2,-8 5-2,0 3-7,-5 5-23,-1 5 18,2 4-7,3 4-3,6 5-8,7 3-101,4 0-67,8 0-42,8 1-261</inkml:trace>
  <inkml:trace contextRef="#ctx0" brushRef="#br0" timeOffset="3198.1665">4709 7048 631,'0'0'75,"0"0"-56,0 0-3,-104-8 26,79-1 31,2-1 49,4 0-46,-1-1 2,4 0-40,-5 0 7,-3 0-36,-4 3-9,-4-2 0,-6-1 0,-6 0 1,-6 0-1,-10-1 0,-1 3-1,-21-3-8,-15 2-10,-18-2 10,-4 3-14,22 1 4,22 0-1,26 4 19,3-4 0,-2 1 1,-6-3 11,-5 0 1,9-1 1,4 2 3,2 1-10,3 1-6,1 2 0,1 2 0,-4 1 0,-2 0 0,-7 2-1,-2 0 0,-4-1 1,-3-1 0,0 1-1,-2-3 1,-1 2 0,-2-1 0,0 1 14,-1 2-13,3 0 8,-1 0-9,8 7 15,3 5-15,4 0-1,6 4 0,3 2-1,5 4 0,0 5 1,0 4 0,-1 6-12,-5 5 7,-2 5 6,-1 4 4,-2 5 3,1 2-14,3 1 5,-2-1 2,5-4 0,-2-3 0,5-2-1,4-4 1,5 0 0,7 0 11,3-1-10,7 1-1,4-1 1,6 0-1,1-1 1,1 1 5,14 0 1,9-1 9,4 1-16,7-1 1,5 0-1,9 3 0,2-1 4,4 2-4,6 3 0,2 0 6,5 1-6,2-3-2,15-2 2,18-4 0,21-5 0,3-9 0,-6-14 0,-14-11 1,-16-3-1,-3-4 8,0-7-8,-6-1 3,-12 0-2,-14 0 8,-15 2-9,-8 0 0,3-5 1,1 0 0,3-5 6,-7 0-6,-5-1 9,-1 0-10,-1 0 1,-1 1-2,-1 1 1,1 4 0,-1 2-1,0 2 2,1 4-3,-1 3-3,2 2 4,0 2 1,6 0-1,1 0 0,4 4 0,2 2-9,4 4-2,2 1-1,4 3 12,3 3-4,4 3 4,4 3-11,2 2 12,-1 0 0,1 1-1,-1-2 1,-2 1 0,-2 3 0,2-2 0,-2 4 0,-2-1 0,-3 2 0,-4-1 6,0-2-4,-3-1-2,-1 0 9,-2-1 17,-3-3-13,1 3-11,-7-2 8,3-1-3,-5 2 5,-3-3-1,-4 0-11,3-3 1,-4 1 0,-1 0-1,-3-1 9,-1 2-2,0 2-7,-3 1-1,1 2 1,-2 2 0,2 1 0,-2 1 0,5 1 1,2 0-1,-2 1 0,5 1 0,0-1 12,0 3-2,1 1 0,-4 0 2,0 0-1,0-2-10,-3-2 0,-1-1 1,0-1 6,2 0-7,2-1 12,-1 0-6,1-2 2,8 0-8,1-1 5,3-1-6,5-2 19,6 0 1,1-4 1,1-2-7,0-2-14,0 1 1,1-4 8,0 3-9,0-3 0,0-5 0,1 0 0,-2-4 1,2-3-1,-2 0 1,0-12 46,-2-6 30,0-7 9,-3-6-33,-1-5-12,0-9-3,-4-6-22,0-17-15,-2-22 9,-7-25-10,-6-11-1,-9 4 0,-6 11 0,-6 17-8,0 5 8,-3-1-8,-12 5 1,-4 3-8,-2 1 7,1 3-7,-2-2 8,0-2-2,-2-1 3,6 12 6,-1 13 1,0 16 0,-1 5 0,-9-5-1,-5-2 0,-9-5 1,3 3-1,-7 0 1,-2 2-1,-6 1-8,1 2 9,-5 3-9,-1 2 7,0 4-12,2 4 12,-1 1-21,5 4 8,0-1 15,3 3 1,2 0 5,-4 2-6,0 1 0,-5 1 0,-17-2 0,-20 2-23,-18-2 22,-8-1-6,6-1 6,16-4-15,13-5 16,3-5 8,-2-3 12,11 4-19,13 5 0,12 7 6,-8-5 15,-4 1-15,-5-3 6,-10-3-2,14 5-11,-7-1 38,3 1-19,3 5-19,1 1 1,1 3-1,2 4-1,3 3 0,1 4 0,3 4-5,1 3-10,5 0-22,1 1 20,8 9 4,7 2-43,5-1 0,8 0 18,4 1-17,7-2-31,3-3-72,3-4 117,0 1-15,0-3 38,0 1 11,0-1 2,0-1 6,0 0 9,0 0-8,0 0 35,0 0 11,0 0-14,0 0-10,0 0 2,0 0-25,0 0 1,0 0-1,0 0-1,0 0-10,0 0-4,0 0-8,0 1-18,0 0 24,0 1 16,0-1 0,0 1 1,0-2 1,0 0 0,0 0 1,0 0-1,0 0-1,0 1-3,0 0-4,0 4-28,0 8 10,0-2-118,-11-2-43</inkml:trace>
  <inkml:trace contextRef="#ctx0" brushRef="#br0" timeOffset="5337.2182">19676 5261 434,'0'0'133,"0"0"-87,0 0-2,0 0 16,0 0 18,0 0 94,16-48-84,-14 39 12,-1 1-41,-1 6-38,-3 2-21,-10 9-270,-7-1 39</inkml:trace>
  <inkml:trace contextRef="#ctx0" brushRef="#br0" timeOffset="6332.5682">4679 8840 163,'0'0'162,"0"0"-83,0 0 19,0 0-70,0 0 34,0 0 11,75-18-73,-75 18-55,-8 6-8,-11 12-18,1-1 45,3-3 12</inkml:trace>
  <inkml:trace contextRef="#ctx0" brushRef="#br0" timeOffset="6471.7144">4848 8913 469,'0'0'133,"0"0"-77,0 0 36,0 0-92,0 0-241</inkml:trace>
  <inkml:trace contextRef="#ctx0" brushRef="#br0" timeOffset="7688.5536">14544 6725 393,'132'0'92,"15"0"-54,-21 0-11,-26 0 31,-27 0-12,-27 0-30,-16 0 4,-6 0-18,-8 0 12,-5 0-12,-11 0 20,-24 0-22,-46 7-8,1-1-5,5-2-58</inkml:trace>
  <inkml:trace contextRef="#ctx0" brushRef="#br0" timeOffset="15109.5131">3501 9711 682,'0'0'113,"0"0"-84,0 0-5,0 0 60,0 0-19,-12 0-65,-6 0-82,-6 8 35,-1 5-35,-4 2-3,7-2-38,4-4-366</inkml:trace>
  <inkml:trace contextRef="#ctx0" brushRef="#br0" timeOffset="16255.6979">3395 8744 340,'217'0'19,"-25"0"-19,-53-6-22</inkml:trace>
  <inkml:trace contextRef="#ctx0" brushRef="#br0" timeOffset="19594.8348">3631 7377 491,'0'0'60,"0"0"-38,0 0 21,0 0-14,0 0-26,0 0 32,-11-39-5,11 33-14,0 2-10,6 0-6,2 2-2,1 2-22,3 0-2,-3 0-8,7 0 11,-4 0-24,-1 0-70</inkml:trace>
  <inkml:trace contextRef="#ctx0" brushRef="#br0" timeOffset="21379.196">3820 7221 434,'0'0'127,"0"0"-37,0 0-37,0 0-14,0 0 2,0 0 19,-40-72-18,37 64-3,-2 1 22,2 2-24,0-2-13,-1 0-16,1 1 5,2-3-4,-4 2-9,2-1 1,-3 0 1,0-2-2,-1 0 1,1 1-1,-4-2 0,3-1 0,-6 0 0,3-1 0,-4 2 0,-4 0-1,-3 0-1,-4 1 1,-3 0-9,-4-1 3,3 0 7,-3-2-1,1 3 1,1-2 16,0 2-14,-2 0-1,6 3 0,-2 0 0,2 3 0,-1 1-1,-1-2-1,3 2 1,-2 0 0,0 0 1,-1 0 0,-2 0 0,-3 2 9,-4-3 6,-4 1-14,-7-3-1,0 1 6,-4-2 1,1 0 6,7-3-2,1 1-2,6 1-10,4-1 9,5 3-8,4-2 0,2 2 0,2 3 0,2-2 5,0 2-5,-3 2 1,-4 1-2,3 0-2,-4 0 1,-4 0 0,0 5-12,-5 2 11,2 2-3,-1 1 4,1 1 0,3 1 0,3 0-1,2 2 2,1 2-7,0 1 6,0 3 0,-1 1 0,1 1 0,0 1 1,2 0-1,-2 5-1,3-2 2,0 4-1,-1 3 0,4-1 1,3 1-1,6-2 1,2-1-11,4 1 9,0 2 1,0-1 0,-2 1 0,-2-2 0,2-1 0,-1-2 1,-1-3-1,1 0 1,0-2-1,-1 1 1,2 0-1,-1 2 1,3-2-1,-2 2 1,4 2 0,1 1 2,0 1-2,0 2 1,6 2-1,6 1 0,4 2 1,5-2 0,0 0-1,3-1 0,3-1 0,-2-3-10,2-1 10,-2-1 1,-2-3 0,2 0 2,0 1-3,4-2 1,-1-2-1,5 2 1,3-1-1,1-2 1,3 1-1,-2-2 1,5-1 0,3 0 0,-3-1 9,3 2-10,1-2 0,-1 1-1,-3-2 1,2-5 1,-5-2 0,-1-4 1,1-2-1,-4 1 7,0-3-8,1 1 0,-2 1-9,2-1 9,-3-1 2,0 3-2,4-2 0,2 0-6,5 1 6,3 0 6,4 1-6,1-2 0,2-1-1,-1-1 1,-2-1-1,-1 0-9,0-1 10,-2-8 0,0-2 0,-4 0 6,0-1-5,-3-5-2,-3 0 2,-4-7-1,1-6 88,-3-6-37,-2-7-22,-6-3 16,-5-4-3,-2 0 9,-9-3-18,-5 2-11,-4-6-5,0-10 8,-4-21 17,-16-18-3,-2-5 4,-2 8-16,4 23 14,7 23-17,1 12-10,-1 2 5,-2-7-18,-4-5 0,-2-5 0,3 8 0,-3 8-1,6 7 0,-3 6 0,-1 3-1,-1 6-11,-4 2 10,-2 2 2,-6 3-11,-3 3-5,5 3 0,-2 2 10,4 3 0,6 0-13,4 3-1,7 0 2,5 1-1,3 0-43,3 0-148,0 8 80,0 17-12,6-1 13,2-4-133</inkml:trace>
  <inkml:trace contextRef="#ctx0" brushRef="#br0" timeOffset="24129.6378">6450 7553 735,'0'0'111,"0"0"-39,0 0 30,0 0 42,0 0-86,0 0-32,-4-87 10,-19 71-4,-7 1-14,-4 0-8,-4 5-1,-6 0 2,2 4-11,-7 2 0,4 0 0,-4 1 1,-2 3-1,0 0 1,-4 0-1,0 0 0,-3 0 0,-2 0 0,0 7 0,-2-2-1,-2 3 2,-2-1 12,-3-2-13,-1 2 0,3 0 6,3 1-6,3 1-10,1 1 0,4 3 10,-1-1 1,6 2-1,4-1 1,8-1-3,4-3-1,4 2-7,7 2 9,-1-1 2,0 2 14,-1 3-15,2 3 0,-1 0 0,1 1 0,2 0-1,3 0 1,-2 2-2,1 4 2,-5 1-8,4 5 8,-6-2 0,2 5 1,-1-2 0,1 0 1,2 2-1,1-2-1,-2 5 0,-1 2-13,0 0 13,1 5 0,-3-2 0,-3 4 0,3 0 0,-3-2 0,-1-3 0,1-5 8,3-2-8,1-5-8,2-4 8,6-3 0,0-6 0,4-4-2,3-3 1,0-1 1,-1-3 0,-4 2 2,-8 2-1,-1 1 14,-5 0-8,-3 0 3,-1 0-6,-4 0 20,-2-3 6,-3 1-8,-1 0 8,-2 0-24,0 0-5,-2-1 0,3-3 10,-1-2-9,3 1-1,4-3 15,-1 1-2,0-3-12,-1 2 5,-2 0-7,0 0 1,-3-1 0,-2-1 6,-4 0-6,0 0 18,0 0-9,-1 0-10,-1 5 2,2 2-2,1 0 0,1 3 0,1 0 0,4-1 0,2 3 6,1-1-6,1 1 3,0 2-3,2 0 0,5 0-1,1 0 1,0 2-2,5-2 2,-1 3 0,1-1 2,4 1-2,-2 0 0,4 3-2,-3 1-5,0 3 6,-1 2 1,3 3 0,3 4 0,2-1 0,3 2 0,-1 0 0,5 1 0,-2 2 0,1-1 0,-1 3 0,-1-2 0,0 4-1,-2-3 1,0 1-5,1 0 3,-1 4 2,2 1 0,2-1 10,2 2-9,1 2-1,6-2 0,3 0 0,0 1 0,0-2 1,0 0-1,3 0 0,9 0 0,0-2 0,4 1 0,2 1-1,0 1-11,0 2 12,4 1-1,-1-1 1,0 0 0,1-3 0,1-1 0,-2-4 0,4 0 0,1-5-1,4 4 0,2-1 1,4 4 12,1 0-12,3-2 0,1-1-1,1-6 1,-2-5 1,-3-5-1,-1-2 0,4-5 0,-4 1 1,3-3-1,1 0 0,3-1 0,5 1 1,0-2 0,-1-1-1,4-1 1,-2 3-1,1-2 0,1 1 0,0 0 1,0-2 0,0-1-1,1-2 1,0-2-1,1-1 0,-1 1 0,0-4 0,-1 3-1,2-3 1,-2 0 0,3 0 0,-4 0 0,0-3 0,-4-7 0,-1 0 0,-2-2 0,0-1 1,1 0-1,0-4 0,1 0 0,-1-5 0,-2 0-1,2-2 1,0-5 0,0 2 1,1-5-1,-2 1 0,1 0 0,-2-1 0,2-2-8,0-1 8,3-4-1,2 0 1,-1-2 0,-1 0 0,1-2 0,-5-1 0,2 1 7,-7 1-7,-3 3 9,-2 6-2,-6 3 11,-4 4-7,0 1-5,-4 3-5,4-1 1,-1 1 5,-1 0-5,3 4-1,4 0 7,3 6-6,5-3 3,4 3-5,4 5 0,-2-3 0,5 5 0,2 1 0,1-1 0,0 2 0,2-2 0,-1 0-1,0 1 1,3-1 0,-6 2 0,5-1 0,-2-1-1,1-3 0,2-1-2,1-3 3,2-2 1,-1-1-1,1-2 0,-3 2 0,-2 1 0,0 0 1,0 1-1,-2 4 0,-2-2 0,-1 0-1,-1-1 1,-1-1 0,1-3 0,-2 1 1,-1-4 0,-3-1-1,-4-3 0,-2-2 1,-2-3 9,-1-7 12,-1-4-12,-2-4 5,-1-4-7,-2-4-7,-3-4 0,-3 2 8,-3-1 9,-6-1-17,2 1 11,-4-1 45,-1 0-21,1-6 32,2-11-30,-3-20 28,-2-14 10,-2 11-32,-3 20-23,0 23-9,0 15-6,-3-5-6,-9-4 0,-7-9 0,-7-3-1,-5-1 1,-3 0-1,-7 2 1,-5 2 0,-2 2 0,-4 1 0,-6-2 0,1-1 0,-2-2 9,-2 1-9,-1 3 0,3 2-6,-4 4 0,-3 5-3,-17 1-7,-17 1-9,-27 5 3,-9 7 1,5 13-17,9 12-22,12 3-8,-3 13-49,-1 12-24,5 7-15,30-3-92,24-15-117</inkml:trace>
  <inkml:trace contextRef="#ctx0" brushRef="#br0" timeOffset="43982.7453">13714 6526 552,'0'0'166,"0"0"92,0 0-102,0 0-1,0 0-37,0 0-12,-8 0-64,6 0 22,2 0 99,0 0 60,0 0-50,0 0-41,0 0-51,5 0-59,12 0-7,8 0-14,17 0-1,7 0-28,2 13-169,-14-3-305,-17-1-173</inkml:trace>
  <inkml:trace contextRef="#ctx0" brushRef="#br0" timeOffset="44112.3394">13647 6676 649,'0'0'111,"116"0"-111,-61 0-721</inkml:trace>
  <inkml:trace contextRef="#ctx0" brushRef="#br0" timeOffset="44593.9646">14879 6229 1401,'0'0'89,"0"0"166,25-84-6,-25 57-116,-3 8-53,-21 7-26,-13 7-54,-11 5-30,-11 8-23,-9 15 2,-3 10 2,1 7-18,3 6 23,7 2 16,9 6 3,15 3-13,16-1-9,18 0-33,10-5 13,42-1 43,38-14 18,35-22 1,5-14 5,-21-22 2,-35-13-1,-36 1 5,-11-16 67,-16-18 37,-9-5-12,0 1-51,-23 12-27,-6 15 48,-6 2-35,-4 7-30,1 24-3,-14 28-268,10 16-66,15 1-325</inkml:trace>
  <inkml:trace contextRef="#ctx0" brushRef="#br0" timeOffset="44780.8624">15083 6686 1721,'0'0'537,"0"0"-371,0 0-110,0 0-28,0 0-22,0 0-6,0 0-205,69-65-314,-62 56-291</inkml:trace>
  <inkml:trace contextRef="#ctx0" brushRef="#br0" timeOffset="45148.1072">15444 6057 1822,'0'0'389,"0"0"-78,0 0-219,0 0-59,0 0-33,100-24 0,-55 50-1,11 8-14,9 2 6,15 6-25,-8-9-12,3-5-28,-6-11 19,-24-8-18,-3-1 29,-16-5 23,-13-1 21,-9 2-1,-2 3-11,-2 8-16,0 12 16,-6 9 0,-15 23 12,-1 1 10,-1 7 7,-1 1-16,8-11 0,1 4 1,0-7-1,-16 2-1,3-16-240,0-22-312</inkml:trace>
  <inkml:trace contextRef="#ctx0" brushRef="#br0" timeOffset="45297.5574">15753 6542 1408,'0'0'621,"0"0"-147,0 0-308,0 0-14,89-72-113,17 76-39,29 34-8,-15-1-131,-26-7-349</inkml:trace>
  <inkml:trace contextRef="#ctx0" brushRef="#br0" timeOffset="47260.5637">7120 11851 1189,'0'0'62,"0"0"-47,0 0-14,83-87 1,-52 66-1,4 3 31,2 3 2,2 6-14,1 7-4,-3 2 7,-7 6 5,-6 15 1,-11 7-26,-8 6 8,-5 4-8,-6 5 13,-12-4 13,3-3-3,2-7-2,2-8-4,7-7-19,4-7-1,0-4 1,0-3 5,9-6 124,21-17 86,13-14-154,7-11-41,4-1-10,-7 2 3,-7 10-13,-13 10-1,-11 10 0,-9 11 2,-4 4-4,-3 2 0,0 4-14,0 16-9,0 10 15,0 9 10,0 4-1,0 3 1,0-5 0,8-7-1,16-5 1,16-12-16,-5-8-195,-4-9-164</inkml:trace>
  <inkml:trace contextRef="#ctx0" brushRef="#br0" timeOffset="47544.366">7151 11425 1422,'0'0'485,"0"0"-235,0 0-46,0 0-77,0 0-55,0 0-40,0 0-32,-36-40-53,6 94-45,-27 44 71,-16 34 27,-1 13-1,17-12 1,29-39 0,22-35 8,6-16-8,3-11-48,15 0-113,7 5-36,2-5-96,-4-19-234</inkml:trace>
  <inkml:trace contextRef="#ctx0" brushRef="#br0" timeOffset="47960.2729">7068 11646 1207,'0'0'167,"0"0"-60,-14-91-40,14 57 25,0 5-51,0 4-24,1 8 14,2 6 53,-1 11-40,-2 0-44,0 25-22,-14 25 12,-20 31 4,-17 23 6,-8 15 31,-2-1 33,7-10-15,20-17 1,13-17-24,15-21-14,6-18-11,4-10 2,20-1 3,28-4-4,44-6 15,48-14 13,24 0 2,1-16-21,-37 6-6,-50 9-5,-24 1-208,-28 5-125,-11 1-398</inkml:trace>
  <inkml:trace contextRef="#ctx0" brushRef="#br0" timeOffset="48329.5868">7951 11275 1048,'0'0'643,"0"0"-260,0 0-48,0 0-211,0 0-98,0 0-26,0 0-23,80 40 3,-20 17 14,28 18 5,26 14 0,7 4-1,-21-18-8,-28-16 9,-31-17-69,-8 11 7,-13 19-5,-20 23-1,-21 9 38,-44-12 22,-16-10 9,6-21 18,14-11 53,13-13-31,4 3-23,-25 23-17,9-8-124,12-15-554</inkml:trace>
  <inkml:trace contextRef="#ctx0" brushRef="#br0" timeOffset="49481.811">14898 10707 529,'0'0'285,"0"0"-179,0 0-34,-91-6 3,72 4 19,7-1 21,6 3-43,4 0-47,2 0-25,0 0-50,3 0 28,4 0 22,3 2 51,2 1 43,-2-1 31,0-2 12,-2 0 31,-2 0 21,-2-2-74,0-6 22,-4-1-70,0-1-41,0 0 3,-15 1-29,-12 3-7,-8 5-3,-12 1-2,-7 7-3,-4 14 0,-1 9-4,7 7-15,10 0-21,14 5-20,12-4-36,16-5 13,3-3 4,27-6 43,15-10 34,12-10-4,5-4-15,-3-17 18,-8-13 12,-9-10 6,-9-8 41,-12-3 10,-10-1 17,-7 4-11,-4 7 42,0 10 0,-7 13-93,-28 19-6,-2 19-471,8 2 62</inkml:trace>
  <inkml:trace contextRef="#ctx0" brushRef="#br0" timeOffset="49664.5878">14999 11070 1458,'0'0'646,"0"0"-445,0 0-158,0 0-17,0 0-26,0 0-32,-7-76-545,-26 57-732</inkml:trace>
  <inkml:trace contextRef="#ctx0" brushRef="#br0" timeOffset="50442.165">15461 10674 914,'0'0'338,"0"0"-168,0 0-93,0 0 19,0 0 74,0 0-40,0 0 6,15-55-46,-7 36-16,3-5 19,4-4-19,4-3-35,5-5-11,4 2 9,7 0 9,7 4-28,8 4-17,10 8 5,4 7-6,0 9 0,-7 2 0,-8 5 0,-16 19 0,-18 7-6,-15 13-8,-9 9-29,-29 3 11,-15 2 15,-8-6 2,2-3 2,9-10-18,14-5 1,13-3-58,16-1-28,7-4-7,21 1 75,18-1 36,13 2 12,9 0 11,3 0 87,0 4 26,-7-2-22,-6 3-24,-14 0-17,-13-2-43,-15 0-16,-9-6-2,-25-3 0,-38 3 2,-46 4 21,-58 9-23,13-6-61,17-15-411</inkml:trace>
  <inkml:trace contextRef="#ctx0" brushRef="#br0" timeOffset="51421.1438">14273 14761 942,'0'0'399,"0"0"-168,0 0 16,102-44 8,-83 23-74,-7-3-27,-3-5-78,-6-5-20,-3-5 14,0 2-16,-7 4-8,-12 8-21,-6 11-16,-12 12-9,-12 6-21,-10 26 2,-7 25 7,4 29-6,15 23-7,21 7-2,26-20 0,3-27-32,20-30 20,5-15 24,12-4 8,11-5 6,9-10-5,2-3 6,-2-28 1,-5-24 6,-12-30 2,-14-30 7,-17-8-14,-12 19-1,0 29-1,-4 35 1,-3 14 9,1 6-8,0 5-2,-5 11-26,-15 24-246,3 16-100,5-3-221</inkml:trace>
  <inkml:trace contextRef="#ctx0" brushRef="#br0" timeOffset="51615.24">14817 15143 1490,'0'0'819,"0"0"-507,0 0-120,0 0-74,0 0-68,0 0-37,0 0-13,39-63-61,-67 63-202,-9 10-551,-2-10-84</inkml:trace>
  <inkml:trace contextRef="#ctx0" brushRef="#br0" timeOffset="52863.5108">15580 14500 557,'0'0'98,"0"0"88,0 0-37,0 0-2,86-30 85,-55 14-85,2-2 13,-1-1 46,-6 3 19,-7 6-9,-8 2-89,-7 5-51,-4 3-58,0 0-18,-10 6-9,-33 19-3,-37 21 11,-26 11 0,2 1 0,18-10 0,31-14-1,19-6-3,-2 5 4,0 3-6,7 4 6,12-5-21,14-3-6,5-6 16,22-5 11,17-5 0,27-9 0,29-7 1,27-6 14,-6-9 15,-21-1 12,-38 5-17,-29 6-6,-7 0-17,-7 1-1,-10 0-12,-37 3-101,-18 1-495,-4-3-22</inkml:trace>
  <inkml:trace contextRef="#ctx0" brushRef="#br0" timeOffset="53078.9042">15628 14636 1385,'0'0'589,"0"0"-261,0 0-102,0 0-76,0 0-100,0 0-50,0 0-15,10 125 9,-12-14 4,-9 12-4,2-6 6,3-17-1,-3-21-15,-2-4-69,2-22-125,-2-21-489</inkml:trace>
  <inkml:trace contextRef="#ctx0" brushRef="#br0" timeOffset="57319.6509">7926 11940 1448,'0'0'497,"0"0"-222,100-94-90,-64 60-68,-3 7-53,-6 7 0,-8 9-13,-8 1 21,-2 6-38,-6 4-30,-2 0-4,5 0-13,2 0-26,2 6-10,-10 33-66,-12-5-186,-21 2-391</inkml:trace>
  <inkml:trace contextRef="#ctx0" brushRef="#br0" timeOffset="59127.7478">19003 5385 499,'0'0'219,"0"0"-89,0 0-85,0 0-31,36-86-13,-30 68 16,3 1-2,-2 2 19,-1 3 60,-2 0-69,0 3 7,-1 3-18,-2 0 2,1 1 10,-1 2-11,-1 1-15,0 1 0,0-2 0,-1 0-14,-15 0-43,-10-4 5,-11 3 39,-8 1 13,-10 0 12,-5 2-4,-4 1-8,-3 0-8,-2 0 8,2 0 10,4 0-10,5 0 10,6 2-9,1 3-1,8 1 5,3-1-5,8 1 0,4 0-1,5 2 1,1 1-10,-5 3 9,-4 3 0,-6-1 1,-8 3 0,-4 0 0,-5-1 0,0 2 10,-2 4-10,-1 4 1,-1 6-1,0 4 1,4 8 0,0 4 0,7 6 6,9 2-3,10 4 3,10 12-4,8 18-3,10 23 0,0 7 0,10-5 0,8-9 1,0-14-1,-2-4 0,2 0-10,-1-15 4,-1-15-9,0-16 10,1-5 3,5 4-3,6 4 5,7 2 6,7-7-6,5-8 1,8-7-1,5-9 0,7-2 0,17-6 12,19-2-11,19-4 0,1-2 5,-6-2-6,-18-12-1,-17-2-2,-12-1 2,-10 2 1,-14 0 19,-5-2 27,7-4 106,3-7-49,6-5-42,-7-1 9,-5-7 3,-2-5 1,-2-2-7,-4-5 8,-1-2-6,1 1-18,-3-1 6,-1 2-34,-3-3-1,-3 0 2,-1-19-14,-12-20-9,-12-21-1,-2-5 0,-16 10 9,-10 14-9,-9 14 0,-12 1 1,-5 15-2,-45-4-1,-39 11 1,-42 14-9,-50 6-75,-13 23-91,-20 11-35,58 6-72,30-2-360</inkml:trace>
  <inkml:trace contextRef="#ctx0" brushRef="#br0" timeOffset="77704.6908">3944 9223 971,'0'0'364,"4"-86"-248,-2 45 3,-1 1-8,1 10-22,-2 10 22,1 4 54,1 4 19,-2 6-58,3 3-62,1 0-63,4 1 10,11 2-10,5-5 0,6 0-1,1-2-1,2-1 0,3-6 1,-2-3-1,2-5-6,-6 2 5,-3-2 2,-11 6 0,-4 6 0,-7 3-1,-4 7-13,1 0-18,-2 7-128,0 13 72,0 9 58,5 7 30,1 10-4,3 2 4,5 3-1,4 0-1,1 2 2,2 2 0,-2 1 9,-5 0-9,-2-2-25,-11-4-70,-1-8 17,-21-6 52,-11-9 11,-10-8 14,-7-2 1,-2-5 9,3-1 42,5-3-7,7-1-16,11-2 4,8 0-9,10-3-1,5-2 30,2 0-5,0 0-16,18 0 0,12-9-2,9-6-29,7 3-37,-1-5-113,6-16-56,-17 3-50,-4-8-454</inkml:trace>
  <inkml:trace contextRef="#ctx0" brushRef="#br0" timeOffset="78051.6259">4226 8669 1190,'0'0'277,"-110"-29"-133,8 29-48,-32 41-68,-5 27-8,15 25 8,20 14 7,32 9-20,17 12 19,24 10 23,31 0-2,16-10-31,41-13 5,19-21-16,18-14 18,18-27-15,13-28-6,11-25 2,1-22 13,-6-31-11,-17-23-14,-25-19 0,-23-28-12,-26-19-29,-37-12-41,-31 2-43,-50 16-2,-34 23-3,-27 23 53,-20 12-5,35 26-158,15 6-664</inkml:trace>
  <inkml:trace contextRef="#ctx0" brushRef="#br0" timeOffset="78517.5235">3328 7088 1162,'0'0'139,"0"0"-17,0 0-4,19-77-70,11 58-28,12 1-11,25-6-8,-1 5 6,8-1-7,-8 4 28,-17 7-3,-10 1-24,-12 8 15,-17 0-16,-10 17-25,0 12-9,-15 14 34,-18 10 0,-8 6 1,-4 2 11,2-6-11,7-9 5,14-9-6,8-11-1,5-11 0,9-6 1,0-2 0,12-7 1,18 0 25,16-11-11,10-14-4,9-11-11,8-20-54,-16 6-142,-18 0-726</inkml:trace>
  <inkml:trace contextRef="#ctx0" brushRef="#br0" timeOffset="78900.4332">3853 6720 1267,'0'0'146,"0"0"-32,-52-84-44,23 55-43,-5 12 49,-12 8-26,-5 9-43,-10 4-7,-6 18-9,-2 11 9,2 9-17,6 6 16,3 18-1,3 21 1,17 26 0,16 13-17,22-20 17,14-26-8,49-25-11,56-25 18,44-20 2,42-10 0,8-39-1,-25-31-10,-21-20-14,-34-7 24,-45 1 1,-40 21 0,-34 17 13,-14 12 20,-38-2-8,-37-8 0,-44 7-13,-26 16-12,-1 33 0,19 38-31,48 6-143,33-8-387</inkml:trace>
  <inkml:trace contextRef="#ctx0" brushRef="#br0" timeOffset="79500.657">6536 7936 838,'0'0'215,"0"0"37,0 0-58,0 0-89,0 0-2,0 0-2,0 0 12,-4-49 43,4 48-41,0-2 4,3-2-50,4-1-26,4-5-22,8-1-19,3-4-2,0 0 2,0 3-2,-1 4-53,-5 4-60,-4 5-57,-8 0-29,-4 3 50,-9 14 66,-17 3 55,-9 3 18,-2 1-2,9-2 11,13-2 0,15-4 1,22-4 0,51-2 15,42-3 20,10-2-28,-13-2 13,-34 0 24,-38 1 1,-13 6-26,0-1-18,-5 2-1,-6 2 0,-16 1-9,-7 1-1,-38 7 10,-10 0 7,-10 3 5,-6-2-11,12-5 18,-4 3-19,7-4 1,9-3-1,8-3-36,10-3-76,6-11-28,13-13-92,7-18-512</inkml:trace>
  <inkml:trace contextRef="#ctx0" brushRef="#br0" timeOffset="79877.0474">7209 7431 1440,'0'0'83,"0"0"-3,-89-67 22,20 55-23,-27 12-34,-29 37-43,-9 26 7,9 24 10,16 14-8,31 8-5,15 12 5,22 15 6,26 11-11,24-3-5,49-11 1,41-25 4,35-31-1,34-24 21,34-28-7,20-25-19,18-28-9,-10-38-23,-36-34-37,-50-33 4,-54-18 35,-56-11 18,-34 6 12,-55 11 15,-47 20 3,-39 20-17,-32 29 37,-30 33-19,-25 34-19,-12 15-37,53 16-154,40-3-397</inkml:trace>
  <inkml:trace contextRef="#ctx0" brushRef="#br0" timeOffset="80971.5861">1280 3937 568,'0'0'33,"0"0"31,0 0-56,0 0 11,48-106 26,-38 63 89,5-3-34,0-3 50,0 5-43,3 0-44,-3 7 27,-2 6-19,-1 6-7,-3 5 39,-4 4-11,0 7-25,-3 1 19,-1 3-4,-1 5 1,2 0-83,-2 0-9,0 5-28,1 9 10,-1 6 17,0 7 10,0 6 0,0 2-1,0 3-5,0 2 4,-1-1 3,-4 1-1,1-1 0,1 1-1,0-1-14,2 1-59,-2-4-7,3-2-41,0-6-22,0-9-136,6-14-384</inkml:trace>
  <inkml:trace contextRef="#ctx0" brushRef="#br0" timeOffset="81171.7399">1832 3846 1228,'0'0'216,"0"0"36,0 0-65,0 0-30,0 0-88,0 0-33,0 0-36,78-58-46,-37 58-51,29 0-86,-10 0-60,0 0-510</inkml:trace>
  <inkml:trace contextRef="#ctx0" brushRef="#br0" timeOffset="81535.4283">2387 3522 1294,'0'0'222,"0"0"-77,-7-92-59,7 61-51,11 4-16,16 5-6,14 6-13,24 3 0,26 2-19,-2 6 0,-12 4 12,-13 1-2,-30 12-1,-10 13-13,-5 12 10,-19 10-2,-28 23 3,-36 17 12,-5-2 1,5-11 18,12-15 2,22-21-20,3-6 5,9-3-4,17-16-1,5-11-1,47-2 36,43-15-3,-1-4-22,2 2-11,-19 10-63,-40 7-203,-18-3-861</inkml:trace>
  <inkml:trace contextRef="#ctx0" brushRef="#br0" timeOffset="82435.6212">2761 3162 950,'0'0'297,"0"0"-78,-27-82-100,3 47-43,-7 3-47,-8 4-9,-8 8-10,-31 10-10,-44 10-7,-50 18-15,-31 21 12,-13 12 2,12 4 8,28-2-3,21 2 3,29-1 10,35-9 0,29-3 2,21-8-3,10 4-9,4 23 1,8 26-1,10 43-3,9 16 3,27 0 0,18-6-1,16-29 1,20-10 0,21-16 0,29-20 0,32-26 21,31-24-2,34-20 1,20-35-4,17-26 12,19-24-28,-1-19 1,-16-17 12,-46-16-3,-56-2-4,-62 1 4,-57 9-9,-46 7 10,-44 9-11,-40 2-1,-31 15-7,-19 20 8,-21 21 0,-24 28 1,-12 27 0,-1 10-1,20 34-20,45 8-42,34 9-105,42-12-134,31-19-443</inkml:trace>
  <inkml:trace contextRef="#ctx0" brushRef="#br0" timeOffset="83262.7293">5827 3540 234,'0'0'95,"0"0"-95,0 0 3,0 0-3,0 0 176,0 0-39,35-3 114,-26-8 25,-1-2 35,-1-2-116,3-5-1,4-2-2,7-7-20,4-2-45,13-4-95,9-1-25,6 5-7,9 0 0,-2 10-8,-8 8 1,-7 6-2,-8 7-16,-13 0-15,-5 17-27,-8 10-50,-7 11 17,-4 8 47,-25 21 44,-23 19 8,-12 16-1,5-6-7,15-21 9,19-24-2,15-18-6,6-1 7,0-3-26,22-7 3,28-17 24,9-5 14,12-15 3,3-12-15,-11 1 28,-2 1-19,-14 5 0,-14 9-11,-24 11-67,-9 0-283,0 0-507</inkml:trace>
  <inkml:trace contextRef="#ctx0" brushRef="#br0" timeOffset="83429.8259">7015 3621 1463,'0'0'227,"0"0"-103,0 0-100,88-34-24,-58 34-28,-6 8-114,-3 1-341</inkml:trace>
  <inkml:trace contextRef="#ctx0" brushRef="#br0" timeOffset="83870.2607">7706 3219 1270,'0'0'408,"0"0"-180,91-98-58,-53 68-102,0 13-52,-5 7-16,-4 10-21,-3 0-36,-7 10-82,-5 10-44,-11 6-5,-3 5 66,-8 1 59,-14 4 56,-2-4 6,2-3 1,5-7-1,8-3 1,9-7 1,12-2 35,36-1 97,31 1-58,29 3-41,-3-1-15,-21-1 11,-32-1 14,-22 2-6,-6 5-25,-5 5-13,-10 4 0,-9 6 6,-42 4-6,-37 6 1,-32-5 11,0-5-4,21-12-8,26-11 3,24-6 3,-5 1 7,0-3-13,-7-1-54,16 0-52,13-5-195</inkml:trace>
  <inkml:trace contextRef="#ctx0" brushRef="#br0" timeOffset="84411.7207">8871 2894 1545,'0'0'292,"0"0"-171,-84-105-121,-34 71-99,-68 5 29,-48 9-2,-34 16 50,-10 4 13,-1 19 8,-13 17-8,-7 16 9,4 9 0,16 7 0,29 6 0,38 4-1,38 11 1,33 7 0,35 7 0,30 6 5,34 5-4,32 12 0,21 6-1,39-3 5,32-15-5,28-23 16,31-20-15,36-19 23,48-22 5,41-17 95,32-13-56,30-3-36,25-23-14,14-18-11,11-18 2,8-25-18,-28-33 15,-45-17-6,-65-8 0,-75 5 20,-79 12 6,-66 5-2,-47 0-4,-66 0-20,-40-8-9,-35 3-6,-29 10 4,-22 20 11,-24 31-1,-16 34-11,-5 30-5,-4 20-90,66 17-93,41 0-91</inkml:trace>
  <inkml:trace contextRef="#ctx0" brushRef="#br0" timeOffset="86965.7889">6635 5378 489,'0'0'177,"0"0"-70,0 0-72,0 0-12,0 0 71,0 0 53,-6 0 56,6 0-29,0 0-70,0 0-28,0-6 9,1 0-18,-1-1-13,2 1-26,-1 2 30,2-3-11,0 3-7,3-2 5,6-2-35,5-2 1,5-5-11,9-3 2,5-2 0,7 0-2,18-5 2,22-3-1,-3 5 0,-8 3 0,-12 7-1,-23 6 1,0 3-2,-4 2 1,-8 2-2,-5 0-17,-6 12-7,-3 6-13,-5 8 21,-3 9 8,-3 2-9,-12 7 19,-16 1-21,-11 1 11,-12-5-11,-5-3 4,-4-5 6,4-9 9,8-4-27,13-6-3,11-5 20,12-3-3,9-3-15,3-2-10,18 2 23,12 2 17,16 1 41,11 2-33,0 2-2,1 4 4,-5 5 17,-5 2-17,-8 2-9,-7 4 7,-6 4-8,-9-3-1,-9 0-15,-9-3 8,-2-3 2,-39-2-4,-40 0 10,-50-1 11,-23-5-9,-1-11-1,18-3 16,41 0-15,28-12 11,26 4-6,14 2-7,7-4-26,12 3-103,9-7-373</inkml:trace>
  <inkml:trace contextRef="#ctx0" brushRef="#br0" timeOffset="87871.5307">5433 5489 1114,'0'0'1,"0"0"39,0 0 11,0 0-14,0 0 1,28-82 95,-10 64-18,-3-2-3,3 1-37,-6 4 33,-4 7 72,-3 3-7,-2 5-87,-1 0-86,2 7-52,2 14 18,3 11 24,0 10 2,0 10 7,1 6 1,2 4 0,2 1 1,2-6-1,-2-2-6,0-5 6,-3-9-38,-5-5-39,1-7-21,-7-6 5,0-3-10,-31 0-41,1-4-65,2-16-479</inkml:trace>
  <inkml:trace contextRef="#ctx0" brushRef="#br0" timeOffset="88080.1144">6174 5639 1714,'0'0'124,"0"0"-14,0 0-24,85-55-50,-60 49-36,2 6-23,0 0-19,0 3-58,0 14-67,-8-2-35,-5-5-197</inkml:trace>
  <inkml:trace contextRef="#ctx0" brushRef="#br0" timeOffset="89089.6296">7777 5090 1290,'0'0'63,"0"0"-27,0 0-12,2-73-2,-2 56 76,0-2-26,0-1 4,-5 1-29,-5-3-34,-3 0-1,-5-2-10,-9 0-1,-6-2 8,-10-2-8,-5 1 0,-10 4-1,-5 1 1,-15 3 4,-17 0-4,6 4-1,11 6 1,9 4 9,13 2-1,-10 1 7,-20 2-9,-16 3-6,-19 18 8,-5 8 0,2 5-9,15 7 0,8 3 11,-2 7-10,-2 4 2,-1 7-2,6 0 0,6 0-1,5-1 1,4 2-1,13-9 1,12-6-1,13-5-3,5-3-4,-4 11 7,1 7 0,-2 6 10,9 1-4,5 10-6,3 12-7,7 25 7,5 4 0,10-18 1,8-27-1,0-27 0,10-10 0,10 4 1,8 6 9,11 4-9,7-3 21,11 0-12,16 3-1,24 5 4,26-3-12,14-5 0,3-12 5,-3-13-6,-4-12 0,10-8 0,9 0 1,12-13 0,6-8 0,5-2-1,-9-4 2,-9-4-2,-10-2-10,-6-6 10,-1-2 0,-2-5 1,-11-7-1,-17-1 15,-25 4 13,-24 3-22,-6-20 26,-8-25 0,-4-19-7,-11-15-6,-22 8 28,-10 10 6,-18-4-25,-18 0 5,-9-5-22,-9 2 35,-17-2 46,-17 6-40,-26 14-15,-27 20-21,-35 27-16,-30 27 0,-27 23-31,-22 29-120,-6 27-94,64-3-61,38-23-464</inkml:trace>
  <inkml:trace contextRef="#ctx0" brushRef="#br0" timeOffset="99640.0634">1877 4012 639,'0'0'91,"-81"115"-68,29-25-1,-6 9-21,10-15-1,9-23-16,5-21-13,-5 0 6,-38 30-9,4-5 2,7-4-46</inkml:trace>
  <inkml:trace contextRef="#ctx0" brushRef="#br0" timeOffset="99986.0024">727 5382 643,'0'0'225,"0"0"-29,0 0 11,0 0-14,0 0-44,0 0-24,4-82-59,8 59 10,7-2 35,1-3-26,5 0-10,8-6-48,11-7-16,22-19-9,30-23-2,29-20 0,8-3-1,-8 12 1,-31 25 0,-33 23-20,-19 12-17,-9 8-41,1-1-75,-16 4-18,-7 5-110,-11 10-221</inkml:trace>
  <inkml:trace contextRef="#ctx0" brushRef="#br0" timeOffset="100416.9393">1274 4408 899,'0'0'182,"0"0"44,-1-80-93,1 55-17,10 8-68,5 10-32,6 2-16,9 3 0,7 2-12,9 0 11,5 2 0,9 8-1,3 5 1,3 2 1,-2 0 0,-4 3-1,-6 1 0,-8 2-15,-7 0-16,-12-1-3,-13 2 16,-12-2 10,-2 2-7,-10 0 16,-11 0 19,-5-2 4,-5-1 16,-2 0-18,-4-3-20,-3 0 22,-1-2-2,-2-4 5,3-7 3,4-3 12,5-2-23,4-7 33,5-13 94,2-6 4,5-9-87,3-5-18,-1-6-25,4 3-19,-3 8-11,-33 16-101,3 9-218,-7 3-783</inkml:trace>
  <inkml:trace contextRef="#ctx0" brushRef="#br0" timeOffset="102112.9807">1456 5421 363,'0'0'88,"0"0"3,0 0-56,0 0 50,48-92-36,-41 68 42,-2 3-6,2 1-30,-1 2-13,-1 0-3,-1 0 13,-1 1 52,0-1 69,-1 5-36,2 0-41,-3 5 34,1 1-28,-2 4-39,1 3-19,-1 0-44,0 0-17,0 10-30,0 9 19,0 6 13,0 10 14,-11 4 1,-1 2-2,-3 8 2,5-6 0,2 1-7,0-2-21,1-4-5,-2-4-43,1-5-17,-12-2-70,-1-7-124,1-10-55</inkml:trace>
  <inkml:trace contextRef="#ctx0" brushRef="#br0" timeOffset="102717.6046">1280 5152 529,'0'0'125,"0"0"108,0 0-63,0-81-9,0 60-50,0 5-2,0 2-70,0 3-11,0 7 39,-6 4 6,2 0-41,-5 21-32,-7 16-13,-1 12 13,-4 9-1,1 2 1,4-2-1,4-4 1,2-7 0,7-7 15,0-4-15,1-2-1,-1 1 0,3 2 1,0 7-7,0 4-12,2 8-32,13 2-25,31 3-30,-4-13-198,1-26-500</inkml:trace>
  <inkml:trace contextRef="#ctx0" brushRef="#br0" timeOffset="102996.8538">1981 4763 1330,'0'0'162,"0"0"-61,0 0-30,0 0 8,0 0-69,0 0-10,0 0-1,79-8-16,-46 59-2,-3 27 5,-6 5 1,-12-5 12,-12-9 0,0-18 1,-8 2-1,-8 0 1,-8-4-29,-9-3-1,-34 11-36,4-10-72,5-13-270</inkml:trace>
  <inkml:trace contextRef="#ctx0" brushRef="#br0" timeOffset="103740.474">2578 4933 975,'0'0'194,"0"0"32,0 0-81,2-75-65,-2 72 10,-10 3-68,-10 9-22,-3 19-16,-7 10-6,0 10 9,2 3 12,4 2-6,5-4 6,10-6 1,4-7-1,5-6-6,0-6 7,7-5 0,4-6 9,-1-9-8,-2-4 0,0 0 32,-4-17 48,-1-9-54,-3-13-27,0-6 0,-3-9-1,-10-4-6,2 2 7,1 2-1,7 12 3,3 8-2,10 9 1,14 6-1,16 5-9,10 3-10,8 2 6,3 4 1,-4 5 5,-5 0 6,-12 10-16,-10 9-1,-5 5-11,-9 9 0,-8 6 10,-8 6 10,0 3 8,-3 1 1,-12-7 1,0-8-1,2-12 9,2-8-3,5-8 10,0-6 67,2 0 38,1-15-49,3-11-40,0-9-1,2-13-16,12-5-15,5-7-2,1 4-12,1 5-19,4 7 13,-5 9-26,2 10 24,-7 8 8,-6 8-1,-6 6 14,-3 3-32,0 0-95,0 0 39,0 7 35,0 2-10,-6 0 19,-6 1 18,0-3-20,-5 0-11,6-7-58,0 0-112,3 0-413</inkml:trace>
  <inkml:trace contextRef="#ctx0" brushRef="#br0" timeOffset="104181.4647">3728 4696 841,'0'0'398,"0"0"-166,0 0-102,0 0-33,0 0 18,-5-75-17,5 70-41,0 5-45,0 0-12,0 1-109,5 14 23,5 5 61,2 6 16,-3 3-1,-2 5 3,-5 3-1,-2-1-3,0 3 10,-6-5-1,-1-1-4,1-6 6,1-7 0,5-9-1,0-6 1,0-4 7,0-1 18,15 0 104,6-9-36,7 0-72,5 2-21,-5 12-62,-8 15-172,-16 2-420</inkml:trace>
  <inkml:trace contextRef="#ctx0" brushRef="#br0" timeOffset="106626.6421">6465 3875 690,'0'0'325,"0"0"-64,0 0-67,0 0-62,0 0-25,0 0-46,13-19-4,-13 18-25,0 1-20,0 0-12,0 0-10,0 0-11,0 0-34,0 0-75,0 0-96,-9 0-297,0-2-180</inkml:trace>
  <inkml:trace contextRef="#ctx0" brushRef="#br0" timeOffset="107329.6857">8504 3496 1048,'0'0'145,"0"0"5,0 0-48,0 0-77,0 0-11,0 0 5,0 0 35,49-8-35,-49 8 23,0 0 18,0 0-22,0 0-3,0 0-21,0 0-1,0 0-13,0 0 1,0 0 1,0-1-2,0 1 8,0 0-8,0 0 0,0 0 0,0-2 1,0 2-1,0 0 0,0-1 0,0 0-1,0 1 0,0-2 0,0 1 0,0-1-11,0-1 1,0 1-2,2 0 2,-2-1 11,1 1 0,-1 0 0,0 1-2,2 1 0,-2 0-22,0 0-20,0 0 23,0 0 19,0 0 1,0 0 1,0 0-7,0 0 7,0 0 0,0 0 0,0 0-39,0 0 20,0 0-8,0 0-29,0 0-78,-8 0-109,-6 0 38,3 0 57,0 0-397</inkml:trace>
  <inkml:trace contextRef="#ctx0" brushRef="#br0" timeOffset="108238.2076">7766 3798 1273,'0'0'212,"0"0"-110,0 0-28,0 0-48,0 0-18,0 0 9,0 0-17,-15-24-9,15 33-196,0 6-73,0-3-65</inkml:trace>
  <inkml:trace contextRef="#ctx0" brushRef="#br0" timeOffset="109415.0711">9879 4213 823,'0'0'187,"0"0"-16,0 0-93,0 0-24,0 0 50,0 0 26,0 0-49,-33-53-47,33 36 21,0 1-27,0-1-15,11-1 19,5 1-31,7 1 2,9-1 13,8 0-14,12 1-2,6 0-2,1 7 2,-2 4-2,-8 5 1,-7 5-6,-8 17-5,-7 6 6,-12 8-5,-11 4-54,-4 7 39,-28 6 10,-19 3 16,-8 0-1,-4-4 1,2-6 1,11-12-1,15-10 0,11-7-1,13-9 1,7-2 0,12-4 9,30-2 13,39 0 10,34-15 4,15-3-20,-15 1 12,-31 7 16,-34 7-2,-12 3-30,0 0-12,-8 2-12,-27 19-151,-3 0-178,-18-6-35</inkml:trace>
  <inkml:trace contextRef="#ctx0" brushRef="#br0" timeOffset="110234.5227">11378 4167 1294,'0'0'230,"0"0"-121,0 0-49,0 0 32,0 0-11,0 0-15,0 0-45,-1-30-21,-15 30-1,-10 9-16,-3 12 7,-2 5-2,0 8 10,7 5-4,9-2 6,11 2-2,4-6-4,17-1 6,18-5 0,21-7-8,4-7 8,4-5 0,-2-8-1,-18 0-27,-7-9 5,-13-11 17,-13-5-10,-11-7 9,0-2-5,-9-5 11,-11 0 1,1 3 9,1 4 39,5 5 8,5 8-13,5 9-5,3 3-7,12 4-23,24 3-8,12 0-16,13 0-3,3 13-1,0 4 5,-7 5-6,-10 7 8,-8 4-23,-11 3 15,-8 3 8,-13-4-31,-5-2-49,-2-6 34,-3-8 36,-10-7 16,0-9 7,3-3 41,0 0 69,4-13-9,2-10-2,4-8-24,7-7-27,15-5 17,6-6-54,7-2-11,2 5-15,3 3-12,-2 7-4,-4 12 9,-1 8 16,-2 10 6,0 6-15,-2 0-2,-2 9-18,-8 8-37,-9 2 2,-7-3-20,-3-2 3,0-2 36,-17-4 51,-6-2 0,-7 1 0,-4-1 0,-15-4-53,9-2-162,13 0-755</inkml:trace>
  <inkml:trace contextRef="#ctx0" brushRef="#br0" timeOffset="111131.3853">13046 4121 783,'0'0'197,"0"0"-27,0 0 11,0 0-9,0 0-47,0 0 13,0 0-33,31-62-49,-25 48 15,3 1-6,-2 1-37,4-4-15,7-1-5,4-3-7,10-4-1,11 4 0,7 0 0,7 4-9,-2 9 8,-1 5-15,-6 2 15,-10 14-74,-9 15-17,-11 6-3,-9 7 11,-9-2-9,0 1 52,-15-3 28,-2-2 13,-1-7 5,2-4-5,1-8-9,5-6 8,1-2 0,8-1-9,1-3 10,3 2-7,23 3 7,13 0 24,10 2 26,11 1-14,4 3 3,-7 1 1,-5 5 2,-12 3-11,-7 3-8,-12-2-12,-12 2-11,-9-2 2,-11-3 39,-34-1-24,-34-2 27,-25-2 39,-14 1-46,2-5-35,13-4-2,31-6-153,23-6-212</inkml:trace>
  <inkml:trace contextRef="#ctx0" brushRef="#br0" timeOffset="113286.5993">9981 5805 643,'0'0'260,"0"0"-107,0 0-20,0 0-23,0 0-4,39-79 32,-32 65-38,-4-1-20,1 3 15,1-2 5,-5 2-24,4 2 30,-2 2 25,-1 4-16,1 1-36,0 3-59,0 0-20,1 0-19,1 12-61,4 16 22,7 11 31,-3 25 18,-3 26 2,-2 21-2,-4-7 9,-3-24 0,3-29 10,-1-23-3,0-1-7,0-3 0,0-2 0,-2-9-24,1-6-4,-1-5-26,0-2 54,0 0-6,-15-16-77,0 0-138,3-3-299</inkml:trace>
  <inkml:trace contextRef="#ctx0" brushRef="#br0" timeOffset="114300.9196">11463 5833 825,'0'0'216,"0"0"10,115-86-27,-81 54 9,-10 4-67,-10 2-26,-9 5-61,0 4-19,-5 6 12,0 3-2,-18 7-45,-13 1-14,-15 12-13,-8 14 11,-13 13 3,0 11 13,4 4-8,14 4-3,12-2 11,18-3-7,15-1-9,4-9-15,19-7-7,13-8 23,4-11 13,2-11-15,0-6-4,-4-8 20,-4-18 1,-5-10 6,-8-9-5,-7-9 9,-9-2-9,-1-2 0,-3 4-1,-7 3 0,3 8 1,7 9 8,0 10 10,3 7-16,17 7-2,12 3-2,11 7-10,11 0 4,8 3 7,3 16-1,1 5-9,-4 8-1,-8 6 11,-8 4 0,-11 3-10,-11 1-12,-10-2-4,-10-6 14,-4-8 11,0-6-6,-7-10 6,-5-5 1,-3-9 0,0 0 10,-3-6 6,3-14 26,2-6 13,5-9-16,8-8-9,0-3-20,11-2-10,13 0 0,6 2-27,5 9 5,7 3 11,0 11 2,4 8 7,-4 5-5,-2 7 6,-7 3-18,-8 0 8,-7 4-41,-9 5-35,-4-2 0,-5-3 52,0-2 2,0 1 33,-8 2 0,-4 0-30,-12 2-11,2 1-136,4-8-201</inkml:trace>
  <inkml:trace contextRef="#ctx0" brushRef="#br0" timeOffset="115059.759">12822 5525 1162,'0'0'213,"0"0"-6,0 0-73,99-92-83,-45 59-2,20-1-11,-3 3-30,5 3-8,2 4 24,-13 8-17,6 3 25,-9 6-20,-11 7-12,-18 0-2,-20 14-62,-13 16-19,-37 13 26,-51 15 7,-36 11 47,-12-5 3,18-18 9,38-17-9,37-16 1,11-6-1,10 0 0,11-2-16,11 0-30,36-5 22,51 0 24,34-5 0,7-6 35,-19 5-6,-36 4-7,-34 2 7,-9 4-9,-4 11 2,-3 7-22,-8 6-11,-14 3-8,-1 6 18,-22 4-15,-14 3 10,-7 4 6,-5 0-1,-3-1 0,-1-5-27,-3-7 12,0-8-4,-2-8-8,-3-7 14,2-9 0,-28-3-32,17-6-49,8-12-160</inkml:trace>
  <inkml:trace contextRef="#ctx0" brushRef="#br0" timeOffset="115576.3873">14537 3979 841,'0'0'84,"0"0"-58,0 0 26,0 0-32,0 0-3,0 0 125,30-17-39,-27 17-103,1 1-57,9 20 7,3-5-93,2-2-133</inkml:trace>
  <inkml:trace contextRef="#ctx0" brushRef="#br0" timeOffset="115763.6266">14838 4110 550,'0'0'102,"0"0"-74,0 0-18,0 0 20,0 0 44,-102 58-11,69-22-41,-5 9-12,-6 8-10,-7 5-17,-22 18-54,15-14-75,3-10-129</inkml:trace>
  <inkml:trace contextRef="#ctx0" brushRef="#br0" timeOffset="116349.937">14118 4703 561,'0'0'51,"-143"56"-34,27-13 5,-26 5-6,-7-2-16,-3-2-6,-2-3 6,-12 0 0,-13-3-9,-12-6-7,-13-5 5,-6-5 11,3 0 0,15-3 0,14-5 0,8 1 36,10-3-14,6-7-19,6-3 17,13-2 13,10 0 102,13-6 5,9-5-17,6 2 1,7-2-43,7-3-41,10 2 0,15-1-24,14 0-9,8 0-6,-4-6 0,-2-8-1,-1-4 1,11-5-2,4-5 1,5-3-16,6-2 4,4-2-1,7-3 6,4-2-3,2-1-22,11-6-39,19-12 32,15-16-9,27-17 41,19-2 7,11 7 42,13 4-26,4 7-6,16-2-3,24 2 23,17 9-18,19 7-3,12 8-9,5 2 1,5 8 6,-1 2 5,2 6-12,0 8 3,1 7 16,-7 7-8,-6 8-11,-14 7 0,-14 9 0,-12 1-1,-15 25-6,-23 18 7,-28 18 0,-24 20-27,-34 14-14,-25 13-17,-17 4-45,-11-23-89,-7-18-46</inkml:trace>
  <inkml:trace contextRef="#ctx0" brushRef="#br0" timeOffset="117129.0413">14030 4844 912,'0'0'39,"0"0"10,-155-78 60,38 39-67,-21 5-29,-11 6 53,-8 9-21,-6 10-22,-23 4-21,-23 5-1,-16 1-1,-9 15-7,-5 6 6,-4 7 1,7 5-38,18 3 13,25 3-4,28 4 21,24 9-7,16 8 14,25-2 1,24-5 9,25-5-7,2 4-1,-2 24 34,2 28-9,13 13 11,24-7 36,15-11-27,36-11-31,10-2-14,14 3 9,11 2-4,13-5 8,11-10-5,17-12-3,15-13 5,13-8-11,10-11-10,10-10-9,7-10 18,11-13-13,8-5-20,13-26 24,14-13 2,8-16 8,10-18 26,1-14 45,-2-11 42,-10-6-50,-18 2-22,-24-4-17,-29-3-13,-36-5-11,-34-6-9,-31-6-9,-29-5 1,-22 1 5,-36 5 6,-48 15 6,-46 17 5,-57 20 18,-53 23-8,-47 25-15,-33 23-69,68 7-81,39 0-222</inkml:trace>
  <inkml:trace contextRef="#ctx0" brushRef="#br0" timeOffset="117670.2474">3783 4900 431,'0'0'130,"0"0"-68,0 0-32,-80 2 3,61-2 92,3-2-14,1-6-36,2 0-27,4 1-6,1 4-38,4 3-4,-1 0-285,3 0 21</inkml:trace>
  <inkml:trace contextRef="#ctx0" brushRef="#br0" timeOffset="117821.4157">3419 4590 230,'0'0'196,"-82"-13"-196</inkml:trace>
  <inkml:trace contextRef="#ctx0" brushRef="#br0" timeOffset="118350.7523">3173 4521 396,'0'0'161,"0"0"-73,-103-57-9,33 32-46,-19 3 86,-29 10-93,-17 12 0,-9 3-18,-7 25-8,-1 11 0,-9 7 1,-9 6 0,-5 5 0,-4 4-1,2 3 3,2 5-3,11 2 0,18 5 0,13 1 0,23-7 0,25-13 0,24-12 10,20-13-9,11 0 0,2 6-1,1 6-6,2 7 5,13-1-6,7 1 6,5 2 0,0-3-25,5 0 11,7-2 14,6-2 2,0-5 0,10 0 12,7-2 7,9-5-4,11 2 3,23 0-6,40-4 1,48-13-12,38-12 15,31-7 2,18-22 1,12-14-13,26-14 15,25-17-3,21-16-12,15-18-7,4-16 32,-20-7 26,-45-2-16,-61 5 24,-75 5 7,-69 7-31,-51 5-18,-35 8 3,-38 21-14,-61 5-13,-42 17-37,-35 18-44,-33 13-64,17 22-5,47 8 7,35 7-88</inkml:trace>
  <inkml:trace contextRef="#ctx0" brushRef="#br0" timeOffset="149706.0029">15353 6777 506,'0'0'124,"0"0"-42,0 0 3,61-83 21,-34 51-70,3-4-36,0-2 1,3-1 12,-6-1-6,1 2-7,-7 4 15,-6 3-15,1-3-13,-4 8-49,1 4-52</inkml:trace>
  <inkml:trace contextRef="#ctx0" brushRef="#br0" timeOffset="150489.5148">18662 4421 848,'0'0'99,"-132"-80"-89,31 30 3,-14 0 5,5 9 8,10 15 19,7 8-37,-8 5-6,-4 4 4,-11 5-6,-12 4-11,-15 0 10,-8 0-35,-7 0-30,-2 7 17,0 2 13,-2 2 35,5 7 1,7 7 13,14 10 39,15 15-7,14 17-11,16 15-33,17 13-1,21 21 32,23 21-25,22 17-7,8 9 1,23 9 8,13 2-8,4 2 6,5 21 11,6 9 5,7 7 22,6 0 5,15-11 0,15-8 2,28-2 7,27-20 17,29-16-34,28-30-3,32-32-11,43-26-8,41-27-4,36-29-3,27-16-7,4-42 1,4-29-7,-13-29-1,-22-36-13,-23-28-2,-28-24 10,-28-22-10,-23-7 13,-31-29 3,-40-12 19,-52-9 16,-59 5 1,-70 10 5,-63 18 7,-105 30-27,-97 29-20,-96 44-1,-69 32-42,-46 27-70,-27 18-83,120 22-57,61 11-78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6/24/2023</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50000"/>
              </a:lnSpc>
              <a:buFont typeface="Arial" panose="020B0604020202020204" pitchFamily="34" charset="0"/>
              <a:buChar char="•"/>
            </a:pPr>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a:t>
            </a:fld>
            <a:endParaRPr lang="en-US"/>
          </a:p>
        </p:txBody>
      </p:sp>
    </p:spTree>
    <p:extLst>
      <p:ext uri="{BB962C8B-B14F-4D97-AF65-F5344CB8AC3E}">
        <p14:creationId xmlns:p14="http://schemas.microsoft.com/office/powerpoint/2010/main" val="1808633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47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59021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56865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94655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40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042260-7677-4812-8E0E-45CA3054FB6E}"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705444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042260-7677-4812-8E0E-45CA3054FB6E}"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394694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ED48BE-267D-4B59-ADE4-43764D46B7C8}"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271440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274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395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4610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766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336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773169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94026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925741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826372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166585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514786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678466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1.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2.xml"/></Relationships>
</file>

<file path=ppt/slideLayouts/_rels/slideLayout18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1.xml"/><Relationship Id="rId1" Type="http://schemas.openxmlformats.org/officeDocument/2006/relationships/tags" Target="../tags/tag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6.xml"/></Relationships>
</file>

<file path=ppt/slideLayouts/_rels/slideLayout271.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8.xml"/></Relationships>
</file>

<file path=ppt/slideLayouts/_rels/slideLayout28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9.xml"/></Relationships>
</file>

<file path=ppt/slideLayouts/_rels/slideLayout28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1.xml"/></Relationships>
</file>

<file path=ppt/slideLayouts/_rels/slideLayout301.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2.xml"/></Relationships>
</file>

<file path=ppt/slideLayouts/_rels/slideLayout30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2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350201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457422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840388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92829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6716445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596123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855909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348659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318460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6B9ED5-FE15-42F3-930B-10DA3EF67082}"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975239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350E79D-DD4C-459D-9982-43B0D01A4CF3}"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69260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CCAFE9A-1B00-41A9-8570-E4D414A76A53}"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001591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08B13F9-30A0-402F-BAD5-2ACC98265560}"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2520140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012BF1-E2F7-4A28-A7E9-DEDBED6D313A}"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6/24/2023</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820562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marL="0" marR="0" lvl="0" indent="0" algn="ctr" defTabSz="914400" rtl="0" eaLnBrk="1" fontAlgn="base" latinLnBrk="0" hangingPunct="1">
              <a:lnSpc>
                <a:spcPct val="100000"/>
              </a:lnSpc>
              <a:spcBef>
                <a:spcPts val="0"/>
              </a:spcBef>
              <a:spcAft>
                <a:spcPts val="0"/>
              </a:spcAft>
              <a:buClrTx/>
              <a:buSzPts val="1400"/>
              <a:buFontTx/>
              <a:buNone/>
              <a:tabLst/>
              <a:defRPr/>
            </a:pPr>
            <a:fld id="{502CF848-D42F-45DD-9B4A-1B0D7218FADE}"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ts val="0"/>
                </a:spcBef>
                <a:spcAft>
                  <a:spcPts val="0"/>
                </a:spcAft>
                <a:buClrTx/>
                <a:buSzPts val="1400"/>
                <a:buFontTx/>
                <a:buNone/>
                <a:tabLst/>
                <a:defRPr/>
              </a:pPr>
              <a:t>6/24/2023</a:t>
            </a:fld>
            <a:endParaRPr kumimoji="0"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marL="0" marR="0" lvl="0" indent="0" algn="l" defTabSz="914400" rtl="0" eaLnBrk="1" fontAlgn="base"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Helvetica Neue"/>
                <a:sym typeface="Helvetica Neue"/>
              </a:rPr>
              <a:pPr marL="0" marR="0" lvl="0" indent="0" algn="r" defTabSz="914400" rtl="0" eaLnBrk="1" fontAlgn="base"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prstClr val="black">
                  <a:tint val="75000"/>
                </a:prstClr>
              </a:solidFill>
              <a:effectLst/>
              <a:uLnTx/>
              <a:uFillTx/>
              <a:latin typeface="Helvetica Neue"/>
              <a:sym typeface="Helvetica Neue"/>
            </a:endParaRPr>
          </a:p>
        </p:txBody>
      </p:sp>
    </p:spTree>
    <p:extLst>
      <p:ext uri="{BB962C8B-B14F-4D97-AF65-F5344CB8AC3E}">
        <p14:creationId xmlns:p14="http://schemas.microsoft.com/office/powerpoint/2010/main" val="2557294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0521540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2397760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0560745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84207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3DA625C-7372-4E2B-BF73-7A3B77124A1E}"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6/24/2023</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57046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7960649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2196485"/>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9240456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590923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398194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672456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633732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537513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425897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01164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6/24/2023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85993123"/>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95580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538147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283247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8972743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41147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7340876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824227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304559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1313341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811358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6/24/2023</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628213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8271295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1226781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93056219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010317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9081961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332889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96705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7486829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41740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9395110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2615508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2669077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857265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2725084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5447933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160687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4800565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9711958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023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9403077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4817800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033913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2468912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358135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721776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632559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988023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19570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15226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6/24/2023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229741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511006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0486942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2634008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43610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4728100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7029284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0354697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234804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05519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6/24/2023</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1618498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694423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1434927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8612888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908132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936436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6512644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423335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05A86013-9C42-4BCF-AF6F-2688E6E33AE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8153400" y="6550026"/>
            <a:ext cx="990600" cy="219291"/>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825"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3"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63748982"/>
      </p:ext>
    </p:extLst>
  </p:cSld>
  <p:clrMapOvr>
    <a:masterClrMapping/>
  </p:clrMapOvr>
  <p:hf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1547082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6/24/2023</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700">
                <a:latin typeface="Cambria" panose="02040503050406030204" pitchFamily="18" charset="0"/>
                <a:ea typeface="Cambria" panose="02040503050406030204" pitchFamily="18" charset="0"/>
              </a:defRPr>
            </a:lvl1pPr>
          </a:lstStyle>
          <a:p>
            <a:r>
              <a:rPr lang="en-US" dirty="0" smtClean="0"/>
              <a:t>Click to edit Master title style</a:t>
            </a:r>
            <a:endParaRPr lang="en-IN" dirty="0"/>
          </a:p>
        </p:txBody>
      </p:sp>
      <p:sp>
        <p:nvSpPr>
          <p:cNvPr id="3" name="Content Placeholder 2"/>
          <p:cNvSpPr>
            <a:spLocks noGrp="1"/>
          </p:cNvSpPr>
          <p:nvPr>
            <p:ph idx="1"/>
          </p:nvPr>
        </p:nvSpPr>
        <p:spPr/>
        <p:txBody>
          <a:bodyPr>
            <a:normAutofit/>
          </a:bodyPr>
          <a:lstStyle>
            <a:lvl1pPr>
              <a:defRPr sz="18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2469627679"/>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2721041947"/>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2576622933"/>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3555753749"/>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15742451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80875966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370230649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428965559"/>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43374165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smtClean="0"/>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225345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6/24/2023</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107478447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345459301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14864934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7" name="TextBox 16"/>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a:prstGeom prst="rect">
            <a:avLst/>
          </a:prstGeo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4926739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946619"/>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1007154"/>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025971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51040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5465263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86593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6/24/2023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480431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48645108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8226638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4733485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7029631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9678980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2954479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73269578"/>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0225676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39"/>
        <p:cNvGrpSpPr/>
        <p:nvPr/>
      </p:nvGrpSpPr>
      <p:grpSpPr>
        <a:xfrm>
          <a:off x="0" y="0"/>
          <a:ext cx="0" cy="0"/>
          <a:chOff x="0" y="0"/>
          <a:chExt cx="0" cy="0"/>
        </a:xfrm>
      </p:grpSpPr>
      <p:sp>
        <p:nvSpPr>
          <p:cNvPr id="40" name="Google Shape;40;p109"/>
          <p:cNvSpPr txBox="1"/>
          <p:nvPr/>
        </p:nvSpPr>
        <p:spPr>
          <a:xfrm>
            <a:off x="3276600" y="6596064"/>
            <a:ext cx="5867400" cy="196177"/>
          </a:xfrm>
          <a:prstGeom prst="rect">
            <a:avLst/>
          </a:prstGeom>
          <a:noFill/>
          <a:ln>
            <a:noFill/>
          </a:ln>
        </p:spPr>
        <p:txBody>
          <a:bodyPr spcFirstLastPara="1" wrap="square" lIns="68569" tIns="34275" rIns="68569" bIns="34275" anchor="t" anchorCtr="0">
            <a:spAutoFit/>
          </a:bodyPr>
          <a:lstStyle/>
          <a:p>
            <a:pPr marL="0" marR="0" lvl="0" indent="0" algn="r" defTabSz="685800" rtl="0" eaLnBrk="1" fontAlgn="base"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825"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200" b="0" i="0" u="none" strike="noStrike" kern="1200" cap="none" spc="0" normalizeH="0" baseline="0" noProof="0">
              <a:ln>
                <a:noFill/>
              </a:ln>
              <a:solidFill>
                <a:prstClr val="black"/>
              </a:solidFill>
              <a:effectLst/>
              <a:uLnTx/>
              <a:uFillTx/>
              <a:latin typeface="Tahoma" charset="0"/>
              <a:ea typeface="+mn-ea"/>
              <a:cs typeface="+mn-cs"/>
            </a:endParaRPr>
          </a:p>
        </p:txBody>
      </p:sp>
      <p:grpSp>
        <p:nvGrpSpPr>
          <p:cNvPr id="41" name="Google Shape;41;p109"/>
          <p:cNvGrpSpPr/>
          <p:nvPr/>
        </p:nvGrpSpPr>
        <p:grpSpPr>
          <a:xfrm>
            <a:off x="2084388" y="6550027"/>
            <a:ext cx="7059612" cy="49213"/>
            <a:chOff x="2083888" y="6550671"/>
            <a:chExt cx="7060112" cy="48665"/>
          </a:xfrm>
        </p:grpSpPr>
        <p:sp>
          <p:nvSpPr>
            <p:cNvPr id="42" name="Google Shape;42;p10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3" name="Google Shape;43;p10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4" name="Google Shape;44;p10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pic>
        <p:nvPicPr>
          <p:cNvPr id="45" name="Google Shape;45;p10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46" name="Google Shape;46;p109"/>
          <p:cNvGrpSpPr/>
          <p:nvPr/>
        </p:nvGrpSpPr>
        <p:grpSpPr>
          <a:xfrm>
            <a:off x="2133600" y="6553200"/>
            <a:ext cx="7010400" cy="46038"/>
            <a:chOff x="1905000" y="6553200"/>
            <a:chExt cx="7010400" cy="45719"/>
          </a:xfrm>
        </p:grpSpPr>
        <p:sp>
          <p:nvSpPr>
            <p:cNvPr id="47" name="Google Shape;47;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8" name="Google Shape;48;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9" name="Google Shape;49;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grpSp>
        <p:nvGrpSpPr>
          <p:cNvPr id="50" name="Google Shape;50;p109"/>
          <p:cNvGrpSpPr/>
          <p:nvPr/>
        </p:nvGrpSpPr>
        <p:grpSpPr>
          <a:xfrm>
            <a:off x="0" y="1295400"/>
            <a:ext cx="7010400" cy="46038"/>
            <a:chOff x="1905000" y="6553200"/>
            <a:chExt cx="7010400" cy="45719"/>
          </a:xfrm>
        </p:grpSpPr>
        <p:sp>
          <p:nvSpPr>
            <p:cNvPr id="51" name="Google Shape;51;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52" name="Google Shape;52;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53" name="Google Shape;53;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sp>
        <p:nvSpPr>
          <p:cNvPr id="54" name="Google Shape;54;p10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55" name="Google Shape;55;p10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10609300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6/24/2023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07986156"/>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3276600" y="6596067"/>
            <a:ext cx="5867400" cy="187615"/>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9"/>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2"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41"/>
            <a:ext cx="8229600" cy="4525963"/>
          </a:xfrm>
        </p:spPr>
        <p:txBody>
          <a:bodyPr/>
          <a:lstStyle>
            <a:lvl1pPr marL="257175" marR="0" indent="-257175"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025"/>
              </a:lnSpc>
              <a:spcBef>
                <a:spcPts val="0"/>
              </a:spcBef>
              <a:buNone/>
              <a:defRPr sz="2700" b="1" spc="-85"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09414215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3276600" y="6596067"/>
            <a:ext cx="5867400" cy="187615"/>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9"/>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2"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41"/>
            <a:ext cx="8229600" cy="4525963"/>
          </a:xfrm>
        </p:spPr>
        <p:txBody>
          <a:bodyPr/>
          <a:lstStyle>
            <a:lvl1pPr marL="257175" marR="0" indent="-257175"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025"/>
              </a:lnSpc>
              <a:spcBef>
                <a:spcPts val="0"/>
              </a:spcBef>
              <a:buNone/>
              <a:defRPr sz="2700" b="1" spc="-85"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03861867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375355895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700">
                <a:latin typeface="Cambria" panose="02040503050406030204" pitchFamily="18" charset="0"/>
                <a:ea typeface="Cambria" panose="02040503050406030204" pitchFamily="18" charset="0"/>
              </a:defRPr>
            </a:lvl1pPr>
          </a:lstStyle>
          <a:p>
            <a:r>
              <a:rPr lang="en-US" dirty="0" smtClean="0"/>
              <a:t>Click to edit Master title style</a:t>
            </a:r>
            <a:endParaRPr lang="en-IN" dirty="0"/>
          </a:p>
        </p:txBody>
      </p:sp>
      <p:sp>
        <p:nvSpPr>
          <p:cNvPr id="3" name="Content Placeholder 2"/>
          <p:cNvSpPr>
            <a:spLocks noGrp="1"/>
          </p:cNvSpPr>
          <p:nvPr>
            <p:ph idx="1"/>
          </p:nvPr>
        </p:nvSpPr>
        <p:spPr/>
        <p:txBody>
          <a:bodyPr>
            <a:normAutofit/>
          </a:bodyPr>
          <a:lstStyle>
            <a:lvl1pPr>
              <a:defRPr sz="1800">
                <a:latin typeface="Cambria" panose="02040503050406030204" pitchFamily="18" charset="0"/>
                <a:ea typeface="Cambria" panose="02040503050406030204" pitchFamily="18" charset="0"/>
              </a:defRPr>
            </a:lvl1pPr>
            <a:lvl2pPr>
              <a:defRPr sz="1800">
                <a:latin typeface="Cambria" panose="02040503050406030204" pitchFamily="18" charset="0"/>
                <a:ea typeface="Cambria" panose="02040503050406030204" pitchFamily="18"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980582887"/>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3257193535"/>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97629955"/>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7" y="6237314"/>
            <a:ext cx="4392488" cy="365125"/>
          </a:xfrm>
          <a:prstGeom prst="rect">
            <a:avLst/>
          </a:prstGeom>
        </p:spPr>
        <p:txBody>
          <a:bodyPr/>
          <a:lstStyle>
            <a:lvl1pPr>
              <a:defRPr sz="900" b="1"/>
            </a:lvl1pPr>
          </a:lstStyle>
          <a:p>
            <a:pPr defTabSz="685800">
              <a:defRPr/>
            </a:pPr>
            <a:r>
              <a:rPr lang="en-US" smtClean="0">
                <a:solidFill>
                  <a:prstClr val="black"/>
                </a:solidFill>
              </a:rPr>
              <a:t>IS ZC464, Machine Learning</a:t>
            </a:r>
            <a:endParaRPr lang="en-US">
              <a:solidFill>
                <a:prstClr val="black"/>
              </a:solidFill>
            </a:endParaRPr>
          </a:p>
        </p:txBody>
      </p:sp>
      <p:sp>
        <p:nvSpPr>
          <p:cNvPr id="6" name="Slide Number Placeholder 5"/>
          <p:cNvSpPr>
            <a:spLocks noGrp="1"/>
          </p:cNvSpPr>
          <p:nvPr>
            <p:ph type="sldNum" sz="quarter" idx="12"/>
          </p:nvPr>
        </p:nvSpPr>
        <p:spPr>
          <a:xfrm>
            <a:off x="8532441" y="6237314"/>
            <a:ext cx="611560" cy="293117"/>
          </a:xfrm>
          <a:prstGeom prst="rect">
            <a:avLst/>
          </a:prstGeom>
        </p:spPr>
        <p:txBody>
          <a:bodyPr/>
          <a:lstStyle>
            <a:lvl1pPr>
              <a:defRPr sz="1200" b="1"/>
            </a:lvl1pPr>
          </a:lstStyle>
          <a:p>
            <a:pPr defTabSz="685800">
              <a:defRPr/>
            </a:pPr>
            <a:fld id="{60DB935C-A2BB-404C-A6C5-67E9068028EC}" type="slidenum">
              <a:rPr lang="en-US" smtClean="0">
                <a:solidFill>
                  <a:prstClr val="black"/>
                </a:solidFill>
              </a:rPr>
              <a:pPr defTabSz="685800">
                <a:defRPr/>
              </a:pPr>
              <a:t>‹#›</a:t>
            </a:fld>
            <a:endParaRPr lang="en-US">
              <a:solidFill>
                <a:prstClr val="black"/>
              </a:solidFill>
            </a:endParaRPr>
          </a:p>
        </p:txBody>
      </p:sp>
    </p:spTree>
    <p:extLst>
      <p:ext uri="{BB962C8B-B14F-4D97-AF65-F5344CB8AC3E}">
        <p14:creationId xmlns:p14="http://schemas.microsoft.com/office/powerpoint/2010/main" val="3064114624"/>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418911328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7151980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62058024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755582164"/>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98163258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smtClean="0"/>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40062284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070215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28525555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p>
            <a:pPr defTabSz="685800">
              <a:defRPr/>
            </a:pPr>
            <a:endParaRPr lang="en-US"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pPr defTabSz="685800">
              <a:defRPr/>
            </a:pPr>
            <a:r>
              <a:rPr lang="en-US" sz="1200" smtClean="0">
                <a:solidFill>
                  <a:prstClr val="black"/>
                </a:solidFill>
              </a:rPr>
              <a:t>IS ZC464, Machine Learning</a:t>
            </a:r>
            <a:endParaRPr lang="en-US"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pPr defTabSz="685800">
              <a:defRPr/>
            </a:pPr>
            <a:fld id="{60DB935C-A2BB-404C-A6C5-67E9068028EC}" type="slidenum">
              <a:rPr lang="en-US" sz="1200" smtClean="0">
                <a:solidFill>
                  <a:prstClr val="black"/>
                </a:solidFill>
              </a:rPr>
              <a:pPr defTabSz="685800">
                <a:defRPr/>
              </a:pPr>
              <a:t>‹#›</a:t>
            </a:fld>
            <a:endParaRPr lang="en-US" sz="1200">
              <a:solidFill>
                <a:prstClr val="black"/>
              </a:solidFill>
            </a:endParaRPr>
          </a:p>
        </p:txBody>
      </p:sp>
    </p:spTree>
    <p:extLst>
      <p:ext uri="{BB962C8B-B14F-4D97-AF65-F5344CB8AC3E}">
        <p14:creationId xmlns:p14="http://schemas.microsoft.com/office/powerpoint/2010/main" val="25222074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7" name="TextBox 16"/>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a:prstGeom prst="rect">
            <a:avLst/>
          </a:prstGeo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1253596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582787"/>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4070933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1239496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2838655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7858557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961088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2757789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9963046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367156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435267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8750993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06735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9250744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58508543"/>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5523001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39"/>
        <p:cNvGrpSpPr/>
        <p:nvPr/>
      </p:nvGrpSpPr>
      <p:grpSpPr>
        <a:xfrm>
          <a:off x="0" y="0"/>
          <a:ext cx="0" cy="0"/>
          <a:chOff x="0" y="0"/>
          <a:chExt cx="0" cy="0"/>
        </a:xfrm>
      </p:grpSpPr>
      <p:sp>
        <p:nvSpPr>
          <p:cNvPr id="40" name="Google Shape;40;p109"/>
          <p:cNvSpPr txBox="1"/>
          <p:nvPr/>
        </p:nvSpPr>
        <p:spPr>
          <a:xfrm>
            <a:off x="3276600" y="6596064"/>
            <a:ext cx="5867400" cy="196177"/>
          </a:xfrm>
          <a:prstGeom prst="rect">
            <a:avLst/>
          </a:prstGeom>
          <a:noFill/>
          <a:ln>
            <a:noFill/>
          </a:ln>
        </p:spPr>
        <p:txBody>
          <a:bodyPr spcFirstLastPara="1" wrap="square" lIns="68569" tIns="34275" rIns="68569" bIns="34275" anchor="t" anchorCtr="0">
            <a:spAutoFit/>
          </a:bodyPr>
          <a:lstStyle/>
          <a:p>
            <a:pPr marL="0" marR="0" lvl="0" indent="0" algn="r" defTabSz="685800" rtl="0" eaLnBrk="1" fontAlgn="base"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825"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200" b="0" i="0" u="none" strike="noStrike" kern="1200" cap="none" spc="0" normalizeH="0" baseline="0" noProof="0">
              <a:ln>
                <a:noFill/>
              </a:ln>
              <a:solidFill>
                <a:prstClr val="black"/>
              </a:solidFill>
              <a:effectLst/>
              <a:uLnTx/>
              <a:uFillTx/>
              <a:latin typeface="Tahoma" charset="0"/>
              <a:ea typeface="+mn-ea"/>
              <a:cs typeface="+mn-cs"/>
            </a:endParaRPr>
          </a:p>
        </p:txBody>
      </p:sp>
      <p:grpSp>
        <p:nvGrpSpPr>
          <p:cNvPr id="41" name="Google Shape;41;p109"/>
          <p:cNvGrpSpPr/>
          <p:nvPr/>
        </p:nvGrpSpPr>
        <p:grpSpPr>
          <a:xfrm>
            <a:off x="2084388" y="6550027"/>
            <a:ext cx="7059612" cy="49213"/>
            <a:chOff x="2083888" y="6550671"/>
            <a:chExt cx="7060112" cy="48665"/>
          </a:xfrm>
        </p:grpSpPr>
        <p:sp>
          <p:nvSpPr>
            <p:cNvPr id="42" name="Google Shape;42;p109"/>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3" name="Google Shape;43;p109"/>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4" name="Google Shape;44;p109"/>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pic>
        <p:nvPicPr>
          <p:cNvPr id="45" name="Google Shape;45;p109" descr="Picture 7.png"/>
          <p:cNvPicPr preferRelativeResize="0"/>
          <p:nvPr/>
        </p:nvPicPr>
        <p:blipFill rotWithShape="1">
          <a:blip r:embed="rId2">
            <a:alphaModFix/>
          </a:blip>
          <a:srcRect l="1923" b="5335"/>
          <a:stretch/>
        </p:blipFill>
        <p:spPr>
          <a:xfrm>
            <a:off x="6629401" y="0"/>
            <a:ext cx="2193925" cy="692150"/>
          </a:xfrm>
          <a:prstGeom prst="rect">
            <a:avLst/>
          </a:prstGeom>
          <a:noFill/>
          <a:ln>
            <a:noFill/>
          </a:ln>
        </p:spPr>
      </p:pic>
      <p:grpSp>
        <p:nvGrpSpPr>
          <p:cNvPr id="46" name="Google Shape;46;p109"/>
          <p:cNvGrpSpPr/>
          <p:nvPr/>
        </p:nvGrpSpPr>
        <p:grpSpPr>
          <a:xfrm>
            <a:off x="2133600" y="6553200"/>
            <a:ext cx="7010400" cy="46038"/>
            <a:chOff x="1905000" y="6553200"/>
            <a:chExt cx="7010400" cy="45719"/>
          </a:xfrm>
        </p:grpSpPr>
        <p:sp>
          <p:nvSpPr>
            <p:cNvPr id="47" name="Google Shape;47;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8" name="Google Shape;48;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49" name="Google Shape;49;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grpSp>
        <p:nvGrpSpPr>
          <p:cNvPr id="50" name="Google Shape;50;p109"/>
          <p:cNvGrpSpPr/>
          <p:nvPr/>
        </p:nvGrpSpPr>
        <p:grpSpPr>
          <a:xfrm>
            <a:off x="0" y="1295400"/>
            <a:ext cx="7010400" cy="46038"/>
            <a:chOff x="1905000" y="6553200"/>
            <a:chExt cx="7010400" cy="45719"/>
          </a:xfrm>
        </p:grpSpPr>
        <p:sp>
          <p:nvSpPr>
            <p:cNvPr id="51" name="Google Shape;51;p10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52" name="Google Shape;52;p10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53" name="Google Shape;53;p10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685800" rtl="0" eaLnBrk="1" fontAlgn="base"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sp>
        <p:nvSpPr>
          <p:cNvPr id="54" name="Google Shape;54;p109"/>
          <p:cNvSpPr txBox="1">
            <a:spLocks noGrp="1"/>
          </p:cNvSpPr>
          <p:nvPr>
            <p:ph type="body" idx="1"/>
          </p:nvPr>
        </p:nvSpPr>
        <p:spPr>
          <a:xfrm>
            <a:off x="304800" y="1493839"/>
            <a:ext cx="8229600" cy="4525963"/>
          </a:xfrm>
          <a:prstGeom prst="rect">
            <a:avLst/>
          </a:prstGeom>
          <a:noFill/>
          <a:ln>
            <a:noFill/>
          </a:ln>
        </p:spPr>
        <p:txBody>
          <a:bodyPr spcFirstLastPara="1" wrap="square" lIns="91425" tIns="45700" rIns="91425" bIns="45700" anchor="t" anchorCtr="0">
            <a:noAutofit/>
          </a:bodyPr>
          <a:lstStyle>
            <a:lvl1pPr marL="342900" marR="0" lvl="0" indent="-171450" algn="l">
              <a:lnSpc>
                <a:spcPct val="100000"/>
              </a:lnSpc>
              <a:spcBef>
                <a:spcPts val="360"/>
              </a:spcBef>
              <a:spcAft>
                <a:spcPts val="0"/>
              </a:spcAft>
              <a:buClr>
                <a:srgbClr val="101141"/>
              </a:buClr>
              <a:buSzPts val="2400"/>
              <a:buFont typeface="Arial"/>
              <a:buNone/>
              <a:defRPr sz="1800">
                <a:latin typeface="Arial"/>
                <a:ea typeface="Arial"/>
                <a:cs typeface="Arial"/>
                <a:sym typeface="Arial"/>
              </a:defRPr>
            </a:lvl1pPr>
            <a:lvl2pPr marL="685800" marR="0" lvl="1" indent="-247650" algn="l">
              <a:lnSpc>
                <a:spcPct val="100000"/>
              </a:lnSpc>
              <a:spcBef>
                <a:spcPts val="240"/>
              </a:spcBef>
              <a:spcAft>
                <a:spcPts val="0"/>
              </a:spcAft>
              <a:buClr>
                <a:schemeClr val="dk1"/>
              </a:buClr>
              <a:buSzPts val="1600"/>
              <a:buFont typeface="Arial"/>
              <a:buChar char="–"/>
              <a:defRPr sz="1200">
                <a:latin typeface="Arial"/>
                <a:ea typeface="Arial"/>
                <a:cs typeface="Arial"/>
                <a:sym typeface="Arial"/>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
        <p:nvSpPr>
          <p:cNvPr id="55" name="Google Shape;55;p10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342900" lvl="0" indent="-171450" algn="l">
              <a:lnSpc>
                <a:spcPct val="100000"/>
              </a:lnSpc>
              <a:spcBef>
                <a:spcPts val="0"/>
              </a:spcBef>
              <a:spcAft>
                <a:spcPts val="0"/>
              </a:spcAft>
              <a:buClr>
                <a:schemeClr val="dk1"/>
              </a:buClr>
              <a:buSzPts val="3600"/>
              <a:buNone/>
              <a:defRPr sz="2700" b="1">
                <a:latin typeface="Arial"/>
                <a:ea typeface="Arial"/>
                <a:cs typeface="Arial"/>
                <a:sym typeface="Arial"/>
              </a:defRPr>
            </a:lvl1pPr>
            <a:lvl2pPr marL="685800" lvl="1" indent="-257175" algn="l">
              <a:spcBef>
                <a:spcPts val="270"/>
              </a:spcBef>
              <a:spcAft>
                <a:spcPts val="0"/>
              </a:spcAft>
              <a:buClr>
                <a:schemeClr val="dk1"/>
              </a:buClr>
              <a:buSzPts val="1800"/>
              <a:buChar char="–"/>
              <a:defRPr/>
            </a:lvl2pPr>
            <a:lvl3pPr marL="1028700" lvl="2" indent="-257175" algn="l">
              <a:spcBef>
                <a:spcPts val="270"/>
              </a:spcBef>
              <a:spcAft>
                <a:spcPts val="0"/>
              </a:spcAft>
              <a:buClr>
                <a:schemeClr val="dk1"/>
              </a:buClr>
              <a:buSzPts val="1800"/>
              <a:buChar char="•"/>
              <a:defRPr/>
            </a:lvl3pPr>
            <a:lvl4pPr marL="1371600" lvl="3" indent="-257175" algn="l">
              <a:spcBef>
                <a:spcPts val="270"/>
              </a:spcBef>
              <a:spcAft>
                <a:spcPts val="0"/>
              </a:spcAft>
              <a:buClr>
                <a:schemeClr val="dk1"/>
              </a:buClr>
              <a:buSzPts val="1800"/>
              <a:buChar char="–"/>
              <a:defRPr/>
            </a:lvl4pPr>
            <a:lvl5pPr marL="1714500" lvl="4" indent="-257175" algn="l">
              <a:spcBef>
                <a:spcPts val="270"/>
              </a:spcBef>
              <a:spcAft>
                <a:spcPts val="0"/>
              </a:spcAft>
              <a:buClr>
                <a:schemeClr val="dk1"/>
              </a:buClr>
              <a:buSzPts val="1800"/>
              <a:buChar char="»"/>
              <a:defRPr/>
            </a:lvl5pPr>
            <a:lvl6pPr marL="2057400" lvl="5" indent="-257175" algn="l">
              <a:spcBef>
                <a:spcPts val="270"/>
              </a:spcBef>
              <a:spcAft>
                <a:spcPts val="0"/>
              </a:spcAft>
              <a:buClr>
                <a:schemeClr val="dk1"/>
              </a:buClr>
              <a:buSzPts val="1800"/>
              <a:buChar char="•"/>
              <a:defRPr/>
            </a:lvl6pPr>
            <a:lvl7pPr marL="2400300" lvl="6" indent="-257175" algn="l">
              <a:spcBef>
                <a:spcPts val="270"/>
              </a:spcBef>
              <a:spcAft>
                <a:spcPts val="0"/>
              </a:spcAft>
              <a:buClr>
                <a:schemeClr val="dk1"/>
              </a:buClr>
              <a:buSzPts val="1800"/>
              <a:buChar char="•"/>
              <a:defRPr/>
            </a:lvl7pPr>
            <a:lvl8pPr marL="2743200" lvl="7" indent="-257175" algn="l">
              <a:spcBef>
                <a:spcPts val="270"/>
              </a:spcBef>
              <a:spcAft>
                <a:spcPts val="0"/>
              </a:spcAft>
              <a:buClr>
                <a:schemeClr val="dk1"/>
              </a:buClr>
              <a:buSzPts val="1800"/>
              <a:buChar char="•"/>
              <a:defRPr/>
            </a:lvl8pPr>
            <a:lvl9pPr marL="3086100" lvl="8" indent="-257175" algn="l">
              <a:spcBef>
                <a:spcPts val="27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08841834"/>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29726032"/>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3276600" y="6596067"/>
            <a:ext cx="5867400" cy="187615"/>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9"/>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2"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41"/>
            <a:ext cx="8229600" cy="4525963"/>
          </a:xfrm>
        </p:spPr>
        <p:txBody>
          <a:bodyPr/>
          <a:lstStyle>
            <a:lvl1pPr marL="257175" marR="0" indent="-257175"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025"/>
              </a:lnSpc>
              <a:spcBef>
                <a:spcPts val="0"/>
              </a:spcBef>
              <a:buNone/>
              <a:defRPr sz="2700" b="1" spc="-85"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08849482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3276600" y="6596067"/>
            <a:ext cx="5867400" cy="187615"/>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9"/>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2"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41"/>
            <a:ext cx="8229600" cy="4525963"/>
          </a:xfrm>
        </p:spPr>
        <p:txBody>
          <a:bodyPr/>
          <a:lstStyle>
            <a:lvl1pPr marL="257175" marR="0" indent="-257175"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025"/>
              </a:lnSpc>
              <a:spcBef>
                <a:spcPts val="0"/>
              </a:spcBef>
              <a:buNone/>
              <a:defRPr sz="2700" b="1" spc="-85"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06308969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6364361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1882795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14546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0607863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598801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7285370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1565704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9546584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3013344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0255406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8207930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8317612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71255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212302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8004486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9559917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760603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70825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08846048"/>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3563975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5528960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9428690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0355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6/24/2023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5212552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2793268"/>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797028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7818873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9384575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6724907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47703112"/>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436758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7555480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8019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6/24/2023</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53061107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66240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8252794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147636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912810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71075815"/>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8601955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3829309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397593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5935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6/24/2023</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2526171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7486866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804544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6/24/2023</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6/24/2023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6/24/2023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6/24/2023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60EFC283-09B0-4637-98DE-4EA18B48056F}" type="datetime1">
              <a:rPr lang="en-US" smtClean="0"/>
              <a:t>6/24/2023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66279408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415711960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4D183FC5-153D-441D-95F7-882E3FFDCE2D}" type="datetime1">
              <a:rPr lang="en-US" smtClean="0"/>
              <a:t>6/24/2023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BBD183EF-6B4A-402C-A608-B18EB5B7F9EE}" type="datetime1">
              <a:rPr lang="en-US" smtClean="0"/>
              <a:t>6/24/2023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3EDFD9EE-9969-456E-B39E-68D117FEF1DF}" type="datetime1">
              <a:rPr lang="en-US" smtClean="0"/>
              <a:t>6/24/2023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EE6AA240-BB03-4790-A676-9895F78EB64C}" type="datetime1">
              <a:rPr lang="en-US" smtClean="0"/>
              <a:t>6/24/2023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6/24/2023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67E401A7-543D-4BB0-A9D1-A26B478A180A}" type="datetime1">
              <a:rPr lang="en-US" smtClean="0"/>
              <a:t>6/24/2023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6EF66B0-2922-450D-BC4A-DD8665B7C322}" type="datetime1">
              <a:rPr lang="en-US" smtClean="0"/>
              <a:t>6/24/2023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3D6EBD3-8BD3-4291-92B7-C6BAAE2FE2E1}" type="datetime1">
              <a:rPr lang="en-US" smtClean="0"/>
              <a:t>6/24/2023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E69A138C-D4A2-4FBE-91CC-9AD0E3FAC8EF}" type="datetime1">
              <a:rPr lang="en-US" smtClean="0"/>
              <a:t>6/24/2023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823217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114264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380645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966275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2798464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22906786"/>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4179946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24728956"/>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97204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40842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623974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775739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333668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082256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84032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599940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901831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522774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1019422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3598894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1293407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3644531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4841953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9678626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5171492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1990178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4385171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37567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3101738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36158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490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2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Tree>
    <p:extLst>
      <p:ext uri="{BB962C8B-B14F-4D97-AF65-F5344CB8AC3E}">
        <p14:creationId xmlns:p14="http://schemas.microsoft.com/office/powerpoint/2010/main" val="200115557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3FC3A3A-C8A1-4745-A5AF-BA8F910C1BFF}" type="slidenum">
              <a:rPr kumimoji="0" lang="en-US" altLang="en-US"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592369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F89F6C5-9F83-4284-A856-5B5BC05957EC}" type="slidenum">
              <a:rPr kumimoji="0" lang="en-US" altLang="en-US"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917708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E6AA240-BB03-4790-A676-9895F78EB64C}" type="datetime1">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6/24/2023</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3338142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Franklin Gothic Medium"/>
                <a:cs typeface="Franklin Gothic Medium"/>
              </a:defRPr>
            </a:lvl1pPr>
          </a:lstStyle>
          <a:p>
            <a:endParaRPr/>
          </a:p>
        </p:txBody>
      </p:sp>
      <p:sp>
        <p:nvSpPr>
          <p:cNvPr id="3" name="Holder 3"/>
          <p:cNvSpPr>
            <a:spLocks noGrp="1"/>
          </p:cNvSpPr>
          <p:nvPr>
            <p:ph sz="half" idx="2"/>
          </p:nvPr>
        </p:nvSpPr>
        <p:spPr>
          <a:xfrm>
            <a:off x="457200" y="157734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096345" y="6564312"/>
            <a:ext cx="951547" cy="169545"/>
          </a:xfrm>
          <a:prstGeom prst="rect">
            <a:avLst/>
          </a:prstGeom>
        </p:spPr>
        <p:txBody>
          <a:bodyPr lIns="0" tIns="0" rIns="0" bIns="0"/>
          <a:lstStyle>
            <a:lvl1pPr>
              <a:defRPr sz="750" b="0" i="0">
                <a:solidFill>
                  <a:srgbClr val="7F7F7F"/>
                </a:solidFill>
                <a:latin typeface="Franklin Gothic Medium"/>
                <a:cs typeface="Franklin Gothic Medium"/>
              </a:defRPr>
            </a:lvl1pPr>
          </a:lstStyle>
          <a:p>
            <a:pPr marL="9525" marR="0" lvl="0" indent="0" algn="l" defTabSz="914400" rtl="0" eaLnBrk="1" fontAlgn="base" latinLnBrk="0" hangingPunct="1">
              <a:lnSpc>
                <a:spcPct val="100000"/>
              </a:lnSpc>
              <a:spcBef>
                <a:spcPts val="11"/>
              </a:spcBef>
              <a:spcAft>
                <a:spcPct val="0"/>
              </a:spcAft>
              <a:buClrTx/>
              <a:buSzTx/>
              <a:buFontTx/>
              <a:buNone/>
              <a:tabLst/>
              <a:defRPr/>
            </a:pPr>
            <a:r>
              <a:rPr kumimoji="0" lang="en-IN" sz="750" b="0" i="0" u="none" strike="noStrike" kern="1200" cap="none" spc="-11" normalizeH="0" baseline="0" noProof="0" smtClean="0">
                <a:ln>
                  <a:noFill/>
                </a:ln>
                <a:solidFill>
                  <a:srgbClr val="7F7F7F"/>
                </a:solidFill>
                <a:effectLst/>
                <a:uLnTx/>
                <a:uFillTx/>
                <a:latin typeface="Franklin Gothic Medium"/>
                <a:ea typeface="+mn-ea"/>
              </a:rPr>
              <a:t>Lisa</a:t>
            </a:r>
            <a:r>
              <a:rPr kumimoji="0" lang="en-IN" sz="750" b="0" i="0" u="none" strike="noStrike" kern="1200" cap="none" spc="-19" normalizeH="0" baseline="0" noProof="0" smtClean="0">
                <a:ln>
                  <a:noFill/>
                </a:ln>
                <a:solidFill>
                  <a:srgbClr val="7F7F7F"/>
                </a:solidFill>
                <a:effectLst/>
                <a:uLnTx/>
                <a:uFillTx/>
                <a:latin typeface="Franklin Gothic Medium"/>
                <a:ea typeface="+mn-ea"/>
              </a:rPr>
              <a:t> </a:t>
            </a:r>
            <a:r>
              <a:rPr kumimoji="0" lang="en-IN" sz="750" b="0" i="0" u="none" strike="noStrike" kern="1200" cap="none" spc="-11" normalizeH="0" baseline="0" noProof="0" smtClean="0">
                <a:ln>
                  <a:noFill/>
                </a:ln>
                <a:solidFill>
                  <a:srgbClr val="7F7F7F"/>
                </a:solidFill>
                <a:effectLst/>
                <a:uLnTx/>
                <a:uFillTx/>
                <a:latin typeface="Franklin Gothic Medium"/>
                <a:ea typeface="+mn-ea"/>
              </a:rPr>
              <a:t>Yan, </a:t>
            </a:r>
            <a:r>
              <a:rPr kumimoji="0" lang="en-IN" sz="750" b="0" i="0" u="none" strike="noStrike" kern="1200" cap="none" spc="0" normalizeH="0" baseline="0" noProof="0" smtClean="0">
                <a:ln>
                  <a:noFill/>
                </a:ln>
                <a:solidFill>
                  <a:srgbClr val="7F7F7F"/>
                </a:solidFill>
                <a:effectLst/>
                <a:uLnTx/>
                <a:uFillTx/>
                <a:latin typeface="Franklin Gothic Medium"/>
                <a:ea typeface="+mn-ea"/>
              </a:rPr>
              <a:t>CS109,</a:t>
            </a:r>
            <a:r>
              <a:rPr kumimoji="0" lang="en-IN" sz="750" b="0" i="0" u="none" strike="noStrike" kern="1200" cap="none" spc="-15" normalizeH="0" baseline="0" noProof="0" smtClean="0">
                <a:ln>
                  <a:noFill/>
                </a:ln>
                <a:solidFill>
                  <a:srgbClr val="7F7F7F"/>
                </a:solidFill>
                <a:effectLst/>
                <a:uLnTx/>
                <a:uFillTx/>
                <a:latin typeface="Franklin Gothic Medium"/>
                <a:ea typeface="+mn-ea"/>
              </a:rPr>
              <a:t> </a:t>
            </a:r>
            <a:r>
              <a:rPr kumimoji="0" lang="en-IN" sz="750" b="0" i="0" u="none" strike="noStrike" kern="1200" cap="none" spc="0" normalizeH="0" baseline="0" noProof="0" smtClean="0">
                <a:ln>
                  <a:noFill/>
                </a:ln>
                <a:solidFill>
                  <a:srgbClr val="7F7F7F"/>
                </a:solidFill>
                <a:effectLst/>
                <a:uLnTx/>
                <a:uFillTx/>
                <a:latin typeface="Franklin Gothic Medium"/>
                <a:ea typeface="+mn-ea"/>
              </a:rPr>
              <a:t>2020</a:t>
            </a:r>
            <a:endParaRPr kumimoji="0" lang="en-IN" sz="750" b="0" i="0" u="none" strike="noStrike" kern="1200" cap="none" spc="0" normalizeH="0" baseline="0" noProof="0" dirty="0">
              <a:ln>
                <a:noFill/>
              </a:ln>
              <a:solidFill>
                <a:srgbClr val="7F7F7F"/>
              </a:solidFill>
              <a:effectLst/>
              <a:uLnTx/>
              <a:uFillTx/>
              <a:latin typeface="Franklin Gothic Medium"/>
              <a:ea typeface="+mn-ea"/>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8BD707-D9CF-40AE-B4C6-C98DA3205C09}" type="datetimeFigureOut">
              <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6/24/2023</a:t>
            </a:fld>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7" name="Holder 7"/>
          <p:cNvSpPr>
            <a:spLocks noGrp="1"/>
          </p:cNvSpPr>
          <p:nvPr>
            <p:ph type="sldNum" sz="quarter" idx="7"/>
          </p:nvPr>
        </p:nvSpPr>
        <p:spPr>
          <a:xfrm>
            <a:off x="8736711" y="6549624"/>
            <a:ext cx="173831" cy="184150"/>
          </a:xfrm>
          <a:prstGeom prst="rect">
            <a:avLst/>
          </a:prstGeom>
        </p:spPr>
        <p:txBody>
          <a:bodyPr lIns="0" tIns="0" rIns="0" bIns="0"/>
          <a:lstStyle>
            <a:lvl1pPr>
              <a:defRPr sz="825" b="0" i="0">
                <a:solidFill>
                  <a:schemeClr val="tx1"/>
                </a:solidFill>
                <a:latin typeface="Franklin Gothic Medium"/>
                <a:cs typeface="Franklin Gothic Medium"/>
              </a:defRPr>
            </a:lvl1pPr>
          </a:lstStyle>
          <a:p>
            <a:pPr marL="28575" marR="0" lvl="0" indent="0" algn="l" defTabSz="914400" rtl="0" eaLnBrk="1" fontAlgn="base" latinLnBrk="0" hangingPunct="1">
              <a:lnSpc>
                <a:spcPct val="100000"/>
              </a:lnSpc>
              <a:spcBef>
                <a:spcPts val="4"/>
              </a:spcBef>
              <a:spcAft>
                <a:spcPct val="0"/>
              </a:spcAft>
              <a:buClrTx/>
              <a:buSzTx/>
              <a:buFontTx/>
              <a:buNone/>
              <a:tabLst/>
              <a:defRPr/>
            </a:pPr>
            <a:fld id="{81D60167-4931-47E6-BA6A-407CBD079E47}" type="slidenum">
              <a:rPr kumimoji="0" lang="en-IN" sz="825" b="0" i="0" u="none" strike="noStrike" kern="1200" cap="none" spc="0" normalizeH="0" baseline="0" noProof="0" smtClean="0">
                <a:ln>
                  <a:noFill/>
                </a:ln>
                <a:solidFill>
                  <a:prstClr val="black"/>
                </a:solidFill>
                <a:effectLst/>
                <a:uLnTx/>
                <a:uFillTx/>
                <a:latin typeface="Franklin Gothic Medium"/>
                <a:ea typeface="+mn-ea"/>
              </a:rPr>
              <a:pPr marL="28575" marR="0" lvl="0" indent="0" algn="l" defTabSz="914400" rtl="0" eaLnBrk="1" fontAlgn="base" latinLnBrk="0" hangingPunct="1">
                <a:lnSpc>
                  <a:spcPct val="100000"/>
                </a:lnSpc>
                <a:spcBef>
                  <a:spcPts val="4"/>
                </a:spcBef>
                <a:spcAft>
                  <a:spcPct val="0"/>
                </a:spcAft>
                <a:buClrTx/>
                <a:buSzTx/>
                <a:buFontTx/>
                <a:buNone/>
                <a:tabLst/>
                <a:defRPr/>
              </a:pPr>
              <a:t>‹#›</a:t>
            </a:fld>
            <a:endParaRPr kumimoji="0" lang="en-IN" sz="825" b="0" i="0" u="none" strike="noStrike" kern="1200" cap="none" spc="0" normalizeH="0" baseline="0" noProof="0" dirty="0">
              <a:ln>
                <a:noFill/>
              </a:ln>
              <a:solidFill>
                <a:prstClr val="black"/>
              </a:solidFill>
              <a:effectLst/>
              <a:uLnTx/>
              <a:uFillTx/>
              <a:latin typeface="Franklin Gothic Medium"/>
              <a:ea typeface="+mn-ea"/>
            </a:endParaRPr>
          </a:p>
        </p:txBody>
      </p:sp>
    </p:spTree>
    <p:extLst>
      <p:ext uri="{BB962C8B-B14F-4D97-AF65-F5344CB8AC3E}">
        <p14:creationId xmlns:p14="http://schemas.microsoft.com/office/powerpoint/2010/main" val="31406079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7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74" b="0" i="0">
                <a:solidFill>
                  <a:srgbClr val="3333B2"/>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18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6377940"/>
            <a:ext cx="2926080" cy="342899"/>
          </a:xfrm>
          <a:prstGeom prst="rect">
            <a:avLst/>
          </a:prstGeom>
        </p:spPr>
        <p:txBody>
          <a:bodyPr lIns="0" tIns="0" rIns="0" bIns="0"/>
          <a:lstStyle>
            <a:lvl1pPr algn="ctr">
              <a:defRPr>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5" name="Holder 5"/>
          <p:cNvSpPr>
            <a:spLocks noGrp="1"/>
          </p:cNvSpPr>
          <p:nvPr>
            <p:ph type="dt" sz="half" idx="6"/>
          </p:nvPr>
        </p:nvSpPr>
        <p:spPr>
          <a:xfrm>
            <a:off x="457201" y="6377940"/>
            <a:ext cx="2103120" cy="342899"/>
          </a:xfrm>
          <a:prstGeom prst="rect">
            <a:avLst/>
          </a:prstGeom>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8BD707-D9CF-40AE-B4C6-C98DA3205C09}" type="datetimeFigureOut">
              <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6/24/2023</a:t>
            </a:fld>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6" name="Holder 6"/>
          <p:cNvSpPr>
            <a:spLocks noGrp="1"/>
          </p:cNvSpPr>
          <p:nvPr>
            <p:ph type="sldNum" sz="quarter" idx="7"/>
          </p:nvPr>
        </p:nvSpPr>
        <p:spPr>
          <a:xfrm>
            <a:off x="6583681" y="6377940"/>
            <a:ext cx="2103120" cy="342899"/>
          </a:xfrm>
          <a:prstGeom prst="rect">
            <a:avLst/>
          </a:prstGeom>
        </p:spPr>
        <p:txBody>
          <a:bodyPr lIns="0" tIns="0" rIns="0" bIns="0"/>
          <a:lstStyle>
            <a:lvl1pPr algn="r">
              <a:defRPr>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Tree>
    <p:extLst>
      <p:ext uri="{BB962C8B-B14F-4D97-AF65-F5344CB8AC3E}">
        <p14:creationId xmlns:p14="http://schemas.microsoft.com/office/powerpoint/2010/main" val="17943462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29"/>
        <p:cNvGrpSpPr/>
        <p:nvPr/>
      </p:nvGrpSpPr>
      <p:grpSpPr>
        <a:xfrm>
          <a:off x="0" y="0"/>
          <a:ext cx="0" cy="0"/>
          <a:chOff x="0" y="0"/>
          <a:chExt cx="0" cy="0"/>
        </a:xfrm>
      </p:grpSpPr>
      <p:sp>
        <p:nvSpPr>
          <p:cNvPr id="430" name="Google Shape;430;p6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1" name="Google Shape;431;p6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2" name="Google Shape;432;p68"/>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1"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200" b="1" i="0" u="none" strike="noStrike" kern="0" cap="none" spc="0" normalizeH="0" baseline="0" noProof="0">
              <a:ln>
                <a:noFill/>
              </a:ln>
              <a:solidFill>
                <a:srgbClr val="000000"/>
              </a:solidFill>
              <a:effectLst/>
              <a:uLnTx/>
              <a:uFillTx/>
              <a:latin typeface="Arial"/>
              <a:cs typeface="Arial"/>
              <a:sym typeface="Arial"/>
            </a:endParaRPr>
          </a:p>
        </p:txBody>
      </p:sp>
      <p:sp>
        <p:nvSpPr>
          <p:cNvPr id="433" name="Google Shape;433;p68"/>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1"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1"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1"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2236312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438"/>
        <p:cNvGrpSpPr/>
        <p:nvPr/>
      </p:nvGrpSpPr>
      <p:grpSpPr>
        <a:xfrm>
          <a:off x="0" y="0"/>
          <a:ext cx="0" cy="0"/>
          <a:chOff x="0" y="0"/>
          <a:chExt cx="0" cy="0"/>
        </a:xfrm>
      </p:grpSpPr>
      <p:sp>
        <p:nvSpPr>
          <p:cNvPr id="439" name="Google Shape;439;p9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0" name="Google Shape;440;p9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41" name="Google Shape;441;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2" name="Google Shape;442;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3" name="Google Shape;443;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4849189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44"/>
        <p:cNvGrpSpPr/>
        <p:nvPr/>
      </p:nvGrpSpPr>
      <p:grpSpPr>
        <a:xfrm>
          <a:off x="0" y="0"/>
          <a:ext cx="0" cy="0"/>
          <a:chOff x="0" y="0"/>
          <a:chExt cx="0" cy="0"/>
        </a:xfrm>
      </p:grpSpPr>
      <p:sp>
        <p:nvSpPr>
          <p:cNvPr id="445" name="Google Shape;445;p9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46" name="Google Shape;446;p9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47" name="Google Shape;447;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8" name="Google Shape;448;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9" name="Google Shape;449;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7266210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50"/>
        <p:cNvGrpSpPr/>
        <p:nvPr/>
      </p:nvGrpSpPr>
      <p:grpSpPr>
        <a:xfrm>
          <a:off x="0" y="0"/>
          <a:ext cx="0" cy="0"/>
          <a:chOff x="0" y="0"/>
          <a:chExt cx="0" cy="0"/>
        </a:xfrm>
      </p:grpSpPr>
      <p:sp>
        <p:nvSpPr>
          <p:cNvPr id="451" name="Google Shape;451;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2" name="Google Shape;452;p10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3" name="Google Shape;453;p10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4" name="Google Shape;454;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5" name="Google Shape;455;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6" name="Google Shape;456;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698123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57"/>
        <p:cNvGrpSpPr/>
        <p:nvPr/>
      </p:nvGrpSpPr>
      <p:grpSpPr>
        <a:xfrm>
          <a:off x="0" y="0"/>
          <a:ext cx="0" cy="0"/>
          <a:chOff x="0" y="0"/>
          <a:chExt cx="0" cy="0"/>
        </a:xfrm>
      </p:grpSpPr>
      <p:sp>
        <p:nvSpPr>
          <p:cNvPr id="458" name="Google Shape;458;p1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9" name="Google Shape;459;p10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0" name="Google Shape;460;p10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1" name="Google Shape;461;p10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2" name="Google Shape;462;p10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3" name="Google Shape;463;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4" name="Google Shape;464;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5" name="Google Shape;465;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6255066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66"/>
        <p:cNvGrpSpPr/>
        <p:nvPr/>
      </p:nvGrpSpPr>
      <p:grpSpPr>
        <a:xfrm>
          <a:off x="0" y="0"/>
          <a:ext cx="0" cy="0"/>
          <a:chOff x="0" y="0"/>
          <a:chExt cx="0" cy="0"/>
        </a:xfrm>
      </p:grpSpPr>
      <p:sp>
        <p:nvSpPr>
          <p:cNvPr id="467" name="Google Shape;467;p10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8" name="Google Shape;468;p1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9" name="Google Shape;469;p1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0" name="Google Shape;470;p1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1139476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71"/>
        <p:cNvGrpSpPr/>
        <p:nvPr/>
      </p:nvGrpSpPr>
      <p:grpSpPr>
        <a:xfrm>
          <a:off x="0" y="0"/>
          <a:ext cx="0" cy="0"/>
          <a:chOff x="0" y="0"/>
          <a:chExt cx="0" cy="0"/>
        </a:xfrm>
      </p:grpSpPr>
      <p:sp>
        <p:nvSpPr>
          <p:cNvPr id="472" name="Google Shape;472;p10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3" name="Google Shape;473;p10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74" name="Google Shape;474;p10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75" name="Google Shape;475;p1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6" name="Google Shape;476;p1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7" name="Google Shape;477;p1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4122190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78"/>
        <p:cNvGrpSpPr/>
        <p:nvPr/>
      </p:nvGrpSpPr>
      <p:grpSpPr>
        <a:xfrm>
          <a:off x="0" y="0"/>
          <a:ext cx="0" cy="0"/>
          <a:chOff x="0" y="0"/>
          <a:chExt cx="0" cy="0"/>
        </a:xfrm>
      </p:grpSpPr>
      <p:sp>
        <p:nvSpPr>
          <p:cNvPr id="479" name="Google Shape;479;p10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0" name="Google Shape;480;p104"/>
          <p:cNvSpPr>
            <a:spLocks noGrp="1"/>
          </p:cNvSpPr>
          <p:nvPr>
            <p:ph type="pic" idx="2"/>
          </p:nvPr>
        </p:nvSpPr>
        <p:spPr>
          <a:xfrm>
            <a:off x="1792288" y="612775"/>
            <a:ext cx="5486400" cy="4114800"/>
          </a:xfrm>
          <a:prstGeom prst="rect">
            <a:avLst/>
          </a:prstGeom>
          <a:noFill/>
          <a:ln>
            <a:noFill/>
          </a:ln>
        </p:spPr>
      </p:sp>
      <p:sp>
        <p:nvSpPr>
          <p:cNvPr id="481" name="Google Shape;481;p10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82" name="Google Shape;482;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3" name="Google Shape;483;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4" name="Google Shape;484;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8428264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85"/>
        <p:cNvGrpSpPr/>
        <p:nvPr/>
      </p:nvGrpSpPr>
      <p:grpSpPr>
        <a:xfrm>
          <a:off x="0" y="0"/>
          <a:ext cx="0" cy="0"/>
          <a:chOff x="0" y="0"/>
          <a:chExt cx="0" cy="0"/>
        </a:xfrm>
      </p:grpSpPr>
      <p:sp>
        <p:nvSpPr>
          <p:cNvPr id="486" name="Google Shape;486;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7" name="Google Shape;487;p10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8" name="Google Shape;488;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9" name="Google Shape;489;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0" name="Google Shape;490;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9741135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91"/>
        <p:cNvGrpSpPr/>
        <p:nvPr/>
      </p:nvGrpSpPr>
      <p:grpSpPr>
        <a:xfrm>
          <a:off x="0" y="0"/>
          <a:ext cx="0" cy="0"/>
          <a:chOff x="0" y="0"/>
          <a:chExt cx="0" cy="0"/>
        </a:xfrm>
      </p:grpSpPr>
      <p:sp>
        <p:nvSpPr>
          <p:cNvPr id="492" name="Google Shape;492;p10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3" name="Google Shape;493;p10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4" name="Google Shape;494;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5" name="Google Shape;495;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6" name="Google Shape;496;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Tahoma"/>
                <a:ea typeface="Tahoma"/>
                <a:cs typeface="Tahoma"/>
                <a:sym typeface="Tahoma"/>
              </a:defRPr>
            </a:lvl9p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Tahoma"/>
                <a:ea typeface="Tahoma"/>
                <a:cs typeface="Tahoma"/>
                <a:sym typeface="Tahoma"/>
              </a:rPr>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t>‹#›</a:t>
            </a:fld>
            <a:endParaRPr kumimoji="0" sz="1600" b="0" i="0" u="none" strike="noStrike" kern="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45248033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1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99" name="Google Shape;499;p1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0" name="Google Shape;500;p1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1" name="Google Shape;501;p1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502" name="Google Shape;502;p1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03" name="Google Shape;503;p1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4" name="Google Shape;504;p1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5" name="Google Shape;505;p1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6" name="Google Shape;506;p1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7" name="Google Shape;507;p1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508" name="Google Shape;508;p1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509" name="Google Shape;509;p1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510" name="Google Shape;510;p1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2900"/>
              <a:buFont typeface="Arial"/>
              <a:buNone/>
              <a:tabLst/>
              <a:defRPr/>
            </a:pPr>
            <a:r>
              <a:rPr kumimoji="0" lang="en-US" sz="2900" b="1" i="0" u="none" strike="noStrike" kern="0" cap="none" spc="0" normalizeH="0" baseline="0" noProof="0">
                <a:ln>
                  <a:noFill/>
                </a:ln>
                <a:solidFill>
                  <a:srgbClr val="FFFFFF"/>
                </a:solidFill>
                <a:effectLst/>
                <a:uLnTx/>
                <a:uFillTx/>
                <a:latin typeface="Arial"/>
                <a:ea typeface="Arial"/>
                <a:cs typeface="Arial"/>
                <a:sym typeface="Arial"/>
              </a:rPr>
              <a:t>BITS</a:t>
            </a:r>
            <a:r>
              <a:rPr kumimoji="0" lang="en-US" sz="2900" b="0" i="0" u="none" strike="noStrike" kern="0" cap="none" spc="0" normalizeH="0" baseline="0" noProof="0">
                <a:ln>
                  <a:noFill/>
                </a:ln>
                <a:solidFill>
                  <a:srgbClr val="FFFFFF"/>
                </a:solidFill>
                <a:effectLst/>
                <a:uLnTx/>
                <a:uFillTx/>
                <a:latin typeface="Arial"/>
                <a:ea typeface="Arial"/>
                <a:cs typeface="Arial"/>
                <a:sym typeface="Arial"/>
              </a:rPr>
              <a:t> Pilani</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1" name="Google Shape;511;p1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en-US" sz="1200" b="0" i="0" u="none" strike="noStrike" kern="0" cap="none" spc="0" normalizeH="0" baseline="0" noProof="0">
                <a:ln>
                  <a:noFill/>
                </a:ln>
                <a:solidFill>
                  <a:srgbClr val="FFFFFF"/>
                </a:solidFill>
                <a:effectLst/>
                <a:uLnTx/>
                <a:uFillTx/>
                <a:latin typeface="Arial"/>
                <a:ea typeface="Arial"/>
                <a:cs typeface="Arial"/>
                <a:sym typeface="Arial"/>
              </a:rPr>
              <a:t>Pilani Campus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2" name="Google Shape;512;p10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3" name="Google Shape;513;p10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t" anchorCtr="0">
            <a:noAutofit/>
          </a:bodyPr>
          <a:lstStyle>
            <a:lvl1pPr marR="0" lvl="0" algn="l" rtl="0">
              <a:lnSpc>
                <a:spcPct val="90909"/>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28111768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01720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23918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122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image" Target="../media/image4.png"/><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theme" Target="../theme/theme1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theme" Target="../theme/theme11.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image" Target="../media/image4.png"/><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image" Target="../media/image4.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image" Target="../media/image4.png"/><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image" Target="../media/image4.png"/><Relationship Id="rId2" Type="http://schemas.openxmlformats.org/officeDocument/2006/relationships/slideLayout" Target="../slideLayouts/slideLayout258.xml"/><Relationship Id="rId16" Type="http://schemas.openxmlformats.org/officeDocument/2006/relationships/theme" Target="../theme/theme14.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image" Target="../media/image4.png"/><Relationship Id="rId2" Type="http://schemas.openxmlformats.org/officeDocument/2006/relationships/slideLayout" Target="../slideLayouts/slideLayout273.xml"/><Relationship Id="rId16" Type="http://schemas.openxmlformats.org/officeDocument/2006/relationships/theme" Target="../theme/theme15.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image" Target="../media/image4.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theme" Target="../theme/theme16.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4.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theme" Target="../theme/theme4.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heme" Target="../theme/theme5.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image" Target="../media/image4.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theme" Target="../theme/theme6.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theme" Target="../theme/theme7.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image" Target="../media/image4.png"/><Relationship Id="rId2" Type="http://schemas.openxmlformats.org/officeDocument/2006/relationships/slideLayout" Target="../slideLayouts/slideLayout125.xml"/><Relationship Id="rId16" Type="http://schemas.openxmlformats.org/officeDocument/2006/relationships/theme" Target="../theme/theme8.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theme" Target="../theme/theme9.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image" Target="../media/image4.png"/><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6/24/2023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8"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49939090"/>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9"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62276111"/>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538" r:id="rId17"/>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1"/>
            <a:ext cx="5867400" cy="219291"/>
          </a:xfrm>
          <a:prstGeom prst="rect">
            <a:avLst/>
          </a:prstGeom>
          <a:noFill/>
        </p:spPr>
        <p:txBody>
          <a:bodyPr wrap="square" rtlCol="0">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8" name="Picture 7" descr="Picture 7.png"/>
          <p:cNvPicPr>
            <a:picLocks noChangeAspect="1"/>
          </p:cNvPicPr>
          <p:nvPr/>
        </p:nvPicPr>
        <p:blipFill>
          <a:blip r:embed="rId36" cstate="print"/>
          <a:srcRect l="1923" b="5336"/>
          <a:stretch>
            <a:fillRect/>
          </a:stretch>
        </p:blipFill>
        <p:spPr>
          <a:xfrm>
            <a:off x="6629401" y="-1"/>
            <a:ext cx="2193193" cy="692697"/>
          </a:xfrm>
          <a:prstGeom prst="rect">
            <a:avLst/>
          </a:prstGeom>
        </p:spPr>
      </p:pic>
      <p:grpSp>
        <p:nvGrpSpPr>
          <p:cNvPr id="2" name="Group 8"/>
          <p:cNvGrpSpPr/>
          <p:nvPr/>
        </p:nvGrpSpPr>
        <p:grpSpPr>
          <a:xfrm>
            <a:off x="2133600" y="6553202"/>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 name="Group 12"/>
          <p:cNvGrpSpPr/>
          <p:nvPr/>
        </p:nvGrpSpPr>
        <p:grpSpPr>
          <a:xfrm>
            <a:off x="0" y="1295402"/>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36552296"/>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 id="2147484463" r:id="rId12"/>
    <p:sldLayoutId id="2147484464" r:id="rId13"/>
    <p:sldLayoutId id="2147484465" r:id="rId14"/>
    <p:sldLayoutId id="2147484466" r:id="rId15"/>
    <p:sldLayoutId id="2147484467" r:id="rId16"/>
    <p:sldLayoutId id="2147484468" r:id="rId17"/>
    <p:sldLayoutId id="2147484469" r:id="rId18"/>
    <p:sldLayoutId id="2147484470" r:id="rId19"/>
    <p:sldLayoutId id="2147484471" r:id="rId20"/>
    <p:sldLayoutId id="2147484472" r:id="rId21"/>
    <p:sldLayoutId id="2147484473" r:id="rId22"/>
    <p:sldLayoutId id="2147484474" r:id="rId23"/>
    <p:sldLayoutId id="2147484475" r:id="rId24"/>
    <p:sldLayoutId id="2147484476" r:id="rId25"/>
    <p:sldLayoutId id="2147484477" r:id="rId26"/>
    <p:sldLayoutId id="2147484478" r:id="rId27"/>
    <p:sldLayoutId id="2147484479" r:id="rId28"/>
    <p:sldLayoutId id="2147484480" r:id="rId29"/>
    <p:sldLayoutId id="2147484481" r:id="rId30"/>
    <p:sldLayoutId id="2147484482" r:id="rId31"/>
    <p:sldLayoutId id="2147484483" r:id="rId32"/>
    <p:sldLayoutId id="2147484484" r:id="rId33"/>
    <p:sldLayoutId id="2147484485" r:id="rId34"/>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1"/>
            <a:ext cx="5867400" cy="219291"/>
          </a:xfrm>
          <a:prstGeom prst="rect">
            <a:avLst/>
          </a:prstGeom>
          <a:noFill/>
        </p:spPr>
        <p:txBody>
          <a:bodyPr wrap="square" rtlCol="0">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8" name="Picture 7" descr="Picture 7.png"/>
          <p:cNvPicPr>
            <a:picLocks noChangeAspect="1"/>
          </p:cNvPicPr>
          <p:nvPr/>
        </p:nvPicPr>
        <p:blipFill>
          <a:blip r:embed="rId36" cstate="print"/>
          <a:srcRect l="1923" b="5336"/>
          <a:stretch>
            <a:fillRect/>
          </a:stretch>
        </p:blipFill>
        <p:spPr>
          <a:xfrm>
            <a:off x="6629401" y="-1"/>
            <a:ext cx="2193193" cy="692697"/>
          </a:xfrm>
          <a:prstGeom prst="rect">
            <a:avLst/>
          </a:prstGeom>
        </p:spPr>
      </p:pic>
      <p:grpSp>
        <p:nvGrpSpPr>
          <p:cNvPr id="2" name="Group 8"/>
          <p:cNvGrpSpPr/>
          <p:nvPr/>
        </p:nvGrpSpPr>
        <p:grpSpPr>
          <a:xfrm>
            <a:off x="2133600" y="6553202"/>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 name="Group 12"/>
          <p:cNvGrpSpPr/>
          <p:nvPr/>
        </p:nvGrpSpPr>
        <p:grpSpPr>
          <a:xfrm>
            <a:off x="0" y="1295402"/>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78154538"/>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 id="2147484507" r:id="rId21"/>
    <p:sldLayoutId id="2147484508" r:id="rId22"/>
    <p:sldLayoutId id="2147484509" r:id="rId23"/>
    <p:sldLayoutId id="2147484510" r:id="rId24"/>
    <p:sldLayoutId id="2147484511" r:id="rId25"/>
    <p:sldLayoutId id="2147484512" r:id="rId26"/>
    <p:sldLayoutId id="2147484513" r:id="rId27"/>
    <p:sldLayoutId id="2147484514" r:id="rId28"/>
    <p:sldLayoutId id="2147484515" r:id="rId29"/>
    <p:sldLayoutId id="2147484516" r:id="rId30"/>
    <p:sldLayoutId id="2147484517" r:id="rId31"/>
    <p:sldLayoutId id="2147484518" r:id="rId32"/>
    <p:sldLayoutId id="2147484519" r:id="rId33"/>
    <p:sldLayoutId id="2147484520" r:id="rId34"/>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98838084"/>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5" r:id="rId13"/>
    <p:sldLayoutId id="2147484536" r:id="rId14"/>
    <p:sldLayoutId id="2147484537"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0871562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8"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339486"/>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16"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26" r:id="rId3"/>
    <p:sldLayoutId id="2147483924"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2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92450"/>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7" r:id="rId17"/>
    <p:sldLayoutId id="2147484018" r:id="rId18"/>
    <p:sldLayoutId id="2147484019" r:id="rId19"/>
    <p:sldLayoutId id="2147484020"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8" r:id="rId34"/>
    <p:sldLayoutId id="2147484039" r:id="rId35"/>
    <p:sldLayoutId id="2147484041" r:id="rId36"/>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9" name="Google Shape;419;p67"/>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101141"/>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20" name="Google Shape;420;p67" descr="Picture 7.png"/>
          <p:cNvPicPr preferRelativeResize="0"/>
          <p:nvPr/>
        </p:nvPicPr>
        <p:blipFill rotWithShape="1">
          <a:blip r:embed="rId13">
            <a:alphaModFix/>
          </a:blip>
          <a:srcRect l="1923" b="5335"/>
          <a:stretch/>
        </p:blipFill>
        <p:spPr>
          <a:xfrm>
            <a:off x="6629400" y="-1"/>
            <a:ext cx="2193193" cy="692697"/>
          </a:xfrm>
          <a:prstGeom prst="rect">
            <a:avLst/>
          </a:prstGeom>
          <a:noFill/>
          <a:ln>
            <a:noFill/>
          </a:ln>
        </p:spPr>
      </p:pic>
      <p:grpSp>
        <p:nvGrpSpPr>
          <p:cNvPr id="421" name="Google Shape;421;p67"/>
          <p:cNvGrpSpPr/>
          <p:nvPr/>
        </p:nvGrpSpPr>
        <p:grpSpPr>
          <a:xfrm>
            <a:off x="2133600" y="6553200"/>
            <a:ext cx="7010400" cy="45719"/>
            <a:chOff x="1905000" y="6553200"/>
            <a:chExt cx="7010400" cy="45719"/>
          </a:xfrm>
        </p:grpSpPr>
        <p:sp>
          <p:nvSpPr>
            <p:cNvPr id="422" name="Google Shape;422;p6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23" name="Google Shape;423;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24" name="Google Shape;424;p6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425" name="Google Shape;425;p67"/>
          <p:cNvGrpSpPr/>
          <p:nvPr/>
        </p:nvGrpSpPr>
        <p:grpSpPr>
          <a:xfrm>
            <a:off x="0" y="1295400"/>
            <a:ext cx="7010400" cy="45719"/>
            <a:chOff x="1905000" y="6553200"/>
            <a:chExt cx="7010400" cy="45719"/>
          </a:xfrm>
        </p:grpSpPr>
        <p:sp>
          <p:nvSpPr>
            <p:cNvPr id="426" name="Google Shape;426;p67"/>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27" name="Google Shape;427;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28" name="Google Shape;428;p67"/>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FFFFFF"/>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077727336"/>
      </p:ext>
    </p:extLst>
  </p:cSld>
  <p:clrMap bg1="lt1" tx1="dk1" bg2="dk2" tx2="lt2" accent1="accent1" accent2="accent2" accent3="accent3" accent4="accent4" accent5="accent5" accent6="accent6" hlink="hlink" folHlink="folHlink"/>
  <p:sldLayoutIdLst>
    <p:sldLayoutId id="2147484138"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D9E909E-7C98-4E08-B6CF-5AC97662F8A6}" type="datetime3">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24 June 2023</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IS ZC464, Machine Learning</a:t>
            </a: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55910428"/>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0407015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5" r:id="rId12"/>
    <p:sldLayoutId id="2147484396" r:id="rId13"/>
    <p:sldLayoutId id="2147484397" r:id="rId14"/>
    <p:sldLayoutId id="2147484398"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9"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29839541"/>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1" r:id="rId12"/>
    <p:sldLayoutId id="2147484412" r:id="rId13"/>
    <p:sldLayoutId id="2147484413" r:id="rId14"/>
    <p:sldLayoutId id="2147484414" r:id="rId15"/>
    <p:sldLayoutId id="2147484415" r:id="rId16"/>
    <p:sldLayoutId id="2147484450" r:id="rId17"/>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0.png"/><Relationship Id="rId7"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37.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customXml" Target="../ink/ink7.xml"/><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1.xml"/><Relationship Id="rId1" Type="http://schemas.openxmlformats.org/officeDocument/2006/relationships/slideLayout" Target="../slideLayouts/slideLayout8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9.png"/><Relationship Id="rId7" Type="http://schemas.openxmlformats.org/officeDocument/2006/relationships/customXml" Target="../ink/ink8.xml"/><Relationship Id="rId2" Type="http://schemas.openxmlformats.org/officeDocument/2006/relationships/notesSlide" Target="../notesSlides/notesSlide12.xml"/><Relationship Id="rId1" Type="http://schemas.openxmlformats.org/officeDocument/2006/relationships/slideLayout" Target="../slideLayouts/slideLayout8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61.png"/><Relationship Id="rId3" Type="http://schemas.openxmlformats.org/officeDocument/2006/relationships/image" Target="../media/image870.png"/><Relationship Id="rId7" Type="http://schemas.openxmlformats.org/officeDocument/2006/relationships/image" Target="../media/image911.png"/><Relationship Id="rId12" Type="http://schemas.openxmlformats.org/officeDocument/2006/relationships/image" Target="../media/image85.png"/><Relationship Id="rId2" Type="http://schemas.openxmlformats.org/officeDocument/2006/relationships/image" Target="../media/image860.png"/><Relationship Id="rId16" Type="http://schemas.openxmlformats.org/officeDocument/2006/relationships/image" Target="../media/image39.emf"/><Relationship Id="rId1" Type="http://schemas.openxmlformats.org/officeDocument/2006/relationships/slideLayout" Target="../slideLayouts/slideLayout170.xml"/><Relationship Id="rId6" Type="http://schemas.openxmlformats.org/officeDocument/2006/relationships/image" Target="../media/image900.png"/><Relationship Id="rId11" Type="http://schemas.openxmlformats.org/officeDocument/2006/relationships/image" Target="../media/image840.png"/><Relationship Id="rId5" Type="http://schemas.openxmlformats.org/officeDocument/2006/relationships/image" Target="../media/image890.png"/><Relationship Id="rId15" Type="http://schemas.openxmlformats.org/officeDocument/2006/relationships/customXml" Target="../ink/ink9.xml"/><Relationship Id="rId10" Type="http://schemas.openxmlformats.org/officeDocument/2006/relationships/image" Target="../media/image940.png"/><Relationship Id="rId4" Type="http://schemas.openxmlformats.org/officeDocument/2006/relationships/image" Target="../media/image830.png"/><Relationship Id="rId9" Type="http://schemas.openxmlformats.org/officeDocument/2006/relationships/image" Target="../media/image930.png"/><Relationship Id="rId14" Type="http://schemas.openxmlformats.org/officeDocument/2006/relationships/image" Target="../media/image871.png"/></Relationships>
</file>

<file path=ppt/slides/_rels/slide17.xml.rels><?xml version="1.0" encoding="UTF-8" standalone="yes"?>
<Relationships xmlns="http://schemas.openxmlformats.org/package/2006/relationships"><Relationship Id="rId13" Type="http://schemas.openxmlformats.org/officeDocument/2006/relationships/image" Target="../media/image861.png"/><Relationship Id="rId3" Type="http://schemas.openxmlformats.org/officeDocument/2006/relationships/image" Target="../media/image870.png"/><Relationship Id="rId12" Type="http://schemas.openxmlformats.org/officeDocument/2006/relationships/image" Target="../media/image85.png"/><Relationship Id="rId2" Type="http://schemas.openxmlformats.org/officeDocument/2006/relationships/image" Target="../media/image860.png"/><Relationship Id="rId1" Type="http://schemas.openxmlformats.org/officeDocument/2006/relationships/slideLayout" Target="../slideLayouts/slideLayout170.xml"/><Relationship Id="rId11" Type="http://schemas.openxmlformats.org/officeDocument/2006/relationships/image" Target="../media/image840.png"/><Relationship Id="rId4" Type="http://schemas.openxmlformats.org/officeDocument/2006/relationships/image" Target="../media/image830.png"/><Relationship Id="rId14" Type="http://schemas.openxmlformats.org/officeDocument/2006/relationships/image" Target="../media/image87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2.emf"/><Relationship Id="rId2" Type="http://schemas.openxmlformats.org/officeDocument/2006/relationships/slideLayout" Target="../slideLayouts/slideLayout151.xml"/><Relationship Id="rId1" Type="http://schemas.openxmlformats.org/officeDocument/2006/relationships/vmlDrawing" Target="../drawings/vmlDrawing1.vml"/><Relationship Id="rId6" Type="http://schemas.openxmlformats.org/officeDocument/2006/relationships/customXml" Target="../ink/ink10.xml"/><Relationship Id="rId5" Type="http://schemas.openxmlformats.org/officeDocument/2006/relationships/image" Target="../media/image33.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4.emf"/><Relationship Id="rId2" Type="http://schemas.openxmlformats.org/officeDocument/2006/relationships/image" Target="../media/image92.png"/><Relationship Id="rId1" Type="http://schemas.openxmlformats.org/officeDocument/2006/relationships/slideLayout" Target="../slideLayouts/slideLayout151.xml"/><Relationship Id="rId6" Type="http://schemas.openxmlformats.org/officeDocument/2006/relationships/customXml" Target="../ink/ink11.xml"/><Relationship Id="rId5" Type="http://schemas.openxmlformats.org/officeDocument/2006/relationships/image" Target="../media/image26.emf"/><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6.png"/><Relationship Id="rId1" Type="http://schemas.openxmlformats.org/officeDocument/2006/relationships/slideLayout" Target="../slideLayouts/slideLayout151.xml"/><Relationship Id="rId5" Type="http://schemas.openxmlformats.org/officeDocument/2006/relationships/image" Target="../media/image46.emf"/><Relationship Id="rId4" Type="http://schemas.openxmlformats.org/officeDocument/2006/relationships/customXml" Target="../ink/ink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0.xml"/><Relationship Id="rId6" Type="http://schemas.openxmlformats.org/officeDocument/2006/relationships/image" Target="../media/image50.emf"/><Relationship Id="rId5" Type="http://schemas.openxmlformats.org/officeDocument/2006/relationships/customXml" Target="../ink/ink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24.xml"/><Relationship Id="rId5" Type="http://schemas.openxmlformats.org/officeDocument/2006/relationships/image" Target="../media/image53.emf"/><Relationship Id="rId4" Type="http://schemas.openxmlformats.org/officeDocument/2006/relationships/customXml" Target="../ink/ink1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90.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190.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slideLayout" Target="../slideLayouts/slideLayout190.xml"/><Relationship Id="rId1" Type="http://schemas.openxmlformats.org/officeDocument/2006/relationships/tags" Target="../tags/tag2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7.xml"/><Relationship Id="rId7" Type="http://schemas.openxmlformats.org/officeDocument/2006/relationships/image" Target="../media/image4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8.png"/><Relationship Id="rId11" Type="http://schemas.openxmlformats.org/officeDocument/2006/relationships/image" Target="../media/image67.emf"/><Relationship Id="rId5" Type="http://schemas.openxmlformats.org/officeDocument/2006/relationships/slideLayout" Target="../slideLayouts/slideLayout190.xml"/><Relationship Id="rId10" Type="http://schemas.openxmlformats.org/officeDocument/2006/relationships/customXml" Target="../ink/ink15.xml"/><Relationship Id="rId4" Type="http://schemas.openxmlformats.org/officeDocument/2006/relationships/tags" Target="../tags/tag28.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600.png"/><Relationship Id="rId1" Type="http://schemas.openxmlformats.org/officeDocument/2006/relationships/slideLayout" Target="../slideLayouts/slideLayout183.xml"/><Relationship Id="rId4" Type="http://schemas.openxmlformats.org/officeDocument/2006/relationships/image" Target="../media/image68.emf"/></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52.png"/><Relationship Id="rId1" Type="http://schemas.openxmlformats.org/officeDocument/2006/relationships/slideLayout" Target="../slideLayouts/slideLayout183.xml"/><Relationship Id="rId4" Type="http://schemas.openxmlformats.org/officeDocument/2006/relationships/image" Target="../media/image7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1.xml"/><Relationship Id="rId7" Type="http://schemas.openxmlformats.org/officeDocument/2006/relationships/image" Target="../media/image53.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83.xml"/><Relationship Id="rId11" Type="http://schemas.openxmlformats.org/officeDocument/2006/relationships/image" Target="../media/image51.png"/><Relationship Id="rId5" Type="http://schemas.openxmlformats.org/officeDocument/2006/relationships/tags" Target="../tags/tag33.xml"/><Relationship Id="rId10" Type="http://schemas.openxmlformats.org/officeDocument/2006/relationships/image" Target="../media/image50.png"/><Relationship Id="rId4" Type="http://schemas.openxmlformats.org/officeDocument/2006/relationships/tags" Target="../tags/tag32.xml"/><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6.xml"/><Relationship Id="rId7" Type="http://schemas.openxmlformats.org/officeDocument/2006/relationships/slideLayout" Target="../slideLayouts/slideLayout183.xml"/><Relationship Id="rId12" Type="http://schemas.openxmlformats.org/officeDocument/2006/relationships/image" Target="../media/image73.emf"/><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customXml" Target="../ink/ink18.xml"/><Relationship Id="rId5" Type="http://schemas.openxmlformats.org/officeDocument/2006/relationships/tags" Target="../tags/tag38.xml"/><Relationship Id="rId10" Type="http://schemas.openxmlformats.org/officeDocument/2006/relationships/image" Target="../media/image54.png"/><Relationship Id="rId4" Type="http://schemas.openxmlformats.org/officeDocument/2006/relationships/tags" Target="../tags/tag37.xml"/><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tags" Target="../tags/tag42.xml"/><Relationship Id="rId7" Type="http://schemas.openxmlformats.org/officeDocument/2006/relationships/image" Target="../media/image5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slideLayout" Target="../slideLayouts/slideLayout185.xml"/><Relationship Id="rId9" Type="http://schemas.openxmlformats.org/officeDocument/2006/relationships/image" Target="../media/image77.emf"/></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86.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55.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5.png"/><Relationship Id="rId3" Type="http://schemas.openxmlformats.org/officeDocument/2006/relationships/tags" Target="../tags/tag47.xml"/><Relationship Id="rId7" Type="http://schemas.openxmlformats.org/officeDocument/2006/relationships/slideLayout" Target="../slideLayouts/slideLayout187.xml"/><Relationship Id="rId12" Type="http://schemas.openxmlformats.org/officeDocument/2006/relationships/image" Target="../media/image62.png"/><Relationship Id="rId17" Type="http://schemas.openxmlformats.org/officeDocument/2006/relationships/image" Target="../media/image85.emf"/><Relationship Id="rId2" Type="http://schemas.openxmlformats.org/officeDocument/2006/relationships/tags" Target="../tags/tag46.xml"/><Relationship Id="rId16" Type="http://schemas.openxmlformats.org/officeDocument/2006/relationships/customXml" Target="../ink/ink20.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60.png"/><Relationship Id="rId5" Type="http://schemas.openxmlformats.org/officeDocument/2006/relationships/tags" Target="../tags/tag49.xml"/><Relationship Id="rId15" Type="http://schemas.openxmlformats.org/officeDocument/2006/relationships/image" Target="../media/image67.tiff"/><Relationship Id="rId10" Type="http://schemas.openxmlformats.org/officeDocument/2006/relationships/hyperlink" Target="https://www.youtube.com/watch?time_continue=1&amp;v=yFPLyDwVifc" TargetMode="External"/><Relationship Id="rId4" Type="http://schemas.openxmlformats.org/officeDocument/2006/relationships/tags" Target="../tags/tag48.xml"/><Relationship Id="rId9" Type="http://schemas.openxmlformats.org/officeDocument/2006/relationships/image" Target="../media/image59.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186.xml"/><Relationship Id="rId5" Type="http://schemas.openxmlformats.org/officeDocument/2006/relationships/image" Target="../media/image86.emf"/><Relationship Id="rId4" Type="http://schemas.openxmlformats.org/officeDocument/2006/relationships/customXml" Target="../ink/ink21.xml"/></Relationships>
</file>

<file path=ppt/slides/_rels/slide36.xml.rels><?xml version="1.0" encoding="UTF-8" standalone="yes"?>
<Relationships xmlns="http://schemas.openxmlformats.org/package/2006/relationships"><Relationship Id="rId3" Type="http://schemas.openxmlformats.org/officeDocument/2006/relationships/image" Target="../media/image581.png"/><Relationship Id="rId7" Type="http://schemas.openxmlformats.org/officeDocument/2006/relationships/image" Target="../media/image87.emf"/><Relationship Id="rId2" Type="http://schemas.openxmlformats.org/officeDocument/2006/relationships/image" Target="../media/image570.png"/><Relationship Id="rId1" Type="http://schemas.openxmlformats.org/officeDocument/2006/relationships/slideLayout" Target="../slideLayouts/slideLayout273.xml"/><Relationship Id="rId6" Type="http://schemas.openxmlformats.org/officeDocument/2006/relationships/customXml" Target="../ink/ink22.xml"/><Relationship Id="rId5" Type="http://schemas.openxmlformats.org/officeDocument/2006/relationships/image" Target="../media/image601.png"/><Relationship Id="rId4" Type="http://schemas.openxmlformats.org/officeDocument/2006/relationships/image" Target="../media/image590.png"/></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69.emf"/><Relationship Id="rId1" Type="http://schemas.openxmlformats.org/officeDocument/2006/relationships/slideLayout" Target="../slideLayouts/slideLayout186.xml"/><Relationship Id="rId5" Type="http://schemas.openxmlformats.org/officeDocument/2006/relationships/image" Target="../media/image90.emf"/><Relationship Id="rId4" Type="http://schemas.openxmlformats.org/officeDocument/2006/relationships/customXml" Target="../ink/ink23.xml"/></Relationships>
</file>

<file path=ppt/slides/_rels/slide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2.emf"/><Relationship Id="rId1" Type="http://schemas.openxmlformats.org/officeDocument/2006/relationships/slideLayout" Target="../slideLayouts/slideLayout186.xml"/><Relationship Id="rId5" Type="http://schemas.openxmlformats.org/officeDocument/2006/relationships/image" Target="../media/image93.emf"/><Relationship Id="rId4" Type="http://schemas.openxmlformats.org/officeDocument/2006/relationships/customXml" Target="../ink/ink24.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75.emf"/><Relationship Id="rId7" Type="http://schemas.openxmlformats.org/officeDocument/2006/relationships/image" Target="../media/image126.png"/><Relationship Id="rId12" Type="http://schemas.openxmlformats.org/officeDocument/2006/relationships/image" Target="../media/image95.emf"/><Relationship Id="rId2" Type="http://schemas.openxmlformats.org/officeDocument/2006/relationships/notesSlide" Target="../notesSlides/notesSlide15.xml"/><Relationship Id="rId1" Type="http://schemas.openxmlformats.org/officeDocument/2006/relationships/slideLayout" Target="../slideLayouts/slideLayout288.xml"/><Relationship Id="rId6" Type="http://schemas.openxmlformats.org/officeDocument/2006/relationships/image" Target="../media/image125.png"/><Relationship Id="rId11" Type="http://schemas.openxmlformats.org/officeDocument/2006/relationships/customXml" Target="../ink/ink25.xml"/><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6.xml"/><Relationship Id="rId1" Type="http://schemas.openxmlformats.org/officeDocument/2006/relationships/slideLayout" Target="../slideLayouts/slideLayout288.xml"/></Relationships>
</file>

<file path=ppt/slides/_rels/slide4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7.xml"/><Relationship Id="rId1" Type="http://schemas.openxmlformats.org/officeDocument/2006/relationships/slideLayout" Target="../slideLayouts/slideLayout288.xml"/><Relationship Id="rId5" Type="http://schemas.openxmlformats.org/officeDocument/2006/relationships/image" Target="../media/image96.emf"/><Relationship Id="rId4" Type="http://schemas.openxmlformats.org/officeDocument/2006/relationships/customXml" Target="../ink/ink26.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6.png"/><Relationship Id="rId1" Type="http://schemas.openxmlformats.org/officeDocument/2006/relationships/slideLayout" Target="../slideLayouts/slideLayout291.xml"/><Relationship Id="rId5" Type="http://schemas.openxmlformats.org/officeDocument/2006/relationships/image" Target="../media/image98.emf"/><Relationship Id="rId4" Type="http://schemas.openxmlformats.org/officeDocument/2006/relationships/customXml" Target="../ink/ink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8.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78.xml"/></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901.png"/><Relationship Id="rId1" Type="http://schemas.openxmlformats.org/officeDocument/2006/relationships/slideLayout" Target="../slideLayouts/slideLayout173.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78.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78.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4.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84.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5.emf"/><Relationship Id="rId5" Type="http://schemas.openxmlformats.org/officeDocument/2006/relationships/customXml" Target="../ink/ink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image" Target="../media/image17.emf"/><Relationship Id="rId5" Type="http://schemas.openxmlformats.org/officeDocument/2006/relationships/customXml" Target="../ink/ink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customXml" Target="../ink/ink5.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9;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lvl="0" algn="ctr">
              <a:buSzPts val="2200"/>
            </a:pPr>
            <a:r>
              <a:rPr lang="en-IN" sz="3200" b="1" i="0" u="none" strike="noStrike" cap="none" dirty="0" smtClean="0">
                <a:solidFill>
                  <a:srgbClr val="FFFFFF"/>
                </a:solidFill>
                <a:latin typeface="Calibri" panose="020F0502020204030204" pitchFamily="34" charset="0"/>
                <a:ea typeface="Times New Roman"/>
                <a:cs typeface="Calibri" panose="020F0502020204030204" pitchFamily="34" charset="0"/>
                <a:sym typeface="Times New Roman"/>
              </a:rPr>
              <a:t>Machine Learning</a:t>
            </a:r>
            <a:r>
              <a:rPr lang="en-IN" sz="3200" b="0" i="0" u="none" strike="noStrike" cap="none" dirty="0">
                <a:solidFill>
                  <a:srgbClr val="000000"/>
                </a:solidFill>
                <a:latin typeface="Calibri" panose="020F0502020204030204" pitchFamily="34" charset="0"/>
                <a:cs typeface="Calibri" panose="020F0502020204030204" pitchFamily="34" charset="0"/>
                <a:sym typeface="Arial"/>
              </a:rPr>
              <a:t/>
            </a:r>
            <a:br>
              <a:rPr lang="en-IN" sz="3200" b="0" i="0" u="none" strike="noStrike" cap="none" dirty="0">
                <a:solidFill>
                  <a:srgbClr val="000000"/>
                </a:solidFill>
                <a:latin typeface="Calibri" panose="020F0502020204030204" pitchFamily="34" charset="0"/>
                <a:cs typeface="Calibri" panose="020F0502020204030204" pitchFamily="34" charset="0"/>
                <a:sym typeface="Arial"/>
              </a:rPr>
            </a:br>
            <a:r>
              <a:rPr lang="en-IN" sz="2400" b="1" dirty="0" smtClean="0">
                <a:solidFill>
                  <a:srgbClr val="FFC000"/>
                </a:solidFill>
                <a:latin typeface="Calibri" panose="020F0502020204030204" pitchFamily="34" charset="0"/>
                <a:cs typeface="Calibri" panose="020F0502020204030204" pitchFamily="34" charset="0"/>
                <a:sym typeface="Times New Roman"/>
              </a:rPr>
              <a:t>AIML</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 CZG565</a:t>
            </a:r>
          </a:p>
          <a:p>
            <a:pPr lvl="0" algn="ctr">
              <a:buSzPts val="2200"/>
            </a:pP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Linear </a:t>
            </a:r>
            <a:r>
              <a:rPr lang="en-IN" sz="2400" b="1" dirty="0">
                <a:solidFill>
                  <a:srgbClr val="FFC000"/>
                </a:solidFill>
                <a:latin typeface="Calibri" panose="020F0502020204030204" pitchFamily="34" charset="0"/>
                <a:ea typeface="Times New Roman"/>
                <a:cs typeface="Calibri" panose="020F0502020204030204" pitchFamily="34" charset="0"/>
                <a:sym typeface="Times New Roman"/>
              </a:rPr>
              <a:t>Models for </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Classification  </a:t>
            </a:r>
          </a:p>
          <a:p>
            <a:pPr marL="0" marR="0" lvl="0" indent="0" algn="r" rtl="0">
              <a:lnSpc>
                <a:spcPct val="100000"/>
              </a:lnSpc>
              <a:spcBef>
                <a:spcPts val="0"/>
              </a:spcBef>
              <a:spcAft>
                <a:spcPts val="0"/>
              </a:spcAft>
              <a:buClr>
                <a:srgbClr val="000000"/>
              </a:buClr>
              <a:buSzPts val="2200"/>
              <a:buFont typeface="Arial"/>
              <a:buNone/>
            </a:pPr>
            <a:endParaRPr sz="3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9" name="Google Shape;200;p1"/>
          <p:cNvSpPr txBox="1"/>
          <p:nvPr/>
        </p:nvSpPr>
        <p:spPr>
          <a:xfrm>
            <a:off x="2267640" y="5410080"/>
            <a:ext cx="6266160" cy="53316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1300"/>
              <a:buFont typeface="Arial"/>
              <a:buNone/>
            </a:pPr>
            <a:r>
              <a:rPr lang="en-US" sz="2000" b="0" i="0" u="none" strike="noStrike" cap="none" dirty="0" smtClean="0">
                <a:solidFill>
                  <a:srgbClr val="FF9900"/>
                </a:solidFill>
                <a:latin typeface="Calibri" panose="020F0502020204030204" pitchFamily="34" charset="0"/>
                <a:cs typeface="Calibri" panose="020F0502020204030204" pitchFamily="34" charset="0"/>
                <a:sym typeface="Arial"/>
              </a:rPr>
              <a:t>Dr. </a:t>
            </a:r>
            <a:r>
              <a:rPr lang="en-US" sz="2000" b="0" i="0" u="none" strike="noStrike" cap="none" dirty="0" err="1" smtClean="0">
                <a:solidFill>
                  <a:srgbClr val="FF9900"/>
                </a:solidFill>
                <a:latin typeface="Calibri" panose="020F0502020204030204" pitchFamily="34" charset="0"/>
                <a:cs typeface="Calibri" panose="020F0502020204030204" pitchFamily="34" charset="0"/>
                <a:sym typeface="Arial"/>
              </a:rPr>
              <a:t>Sugata</a:t>
            </a:r>
            <a:r>
              <a:rPr lang="en-US" sz="2000" b="0" i="0" u="none" strike="noStrike" cap="none" dirty="0" smtClean="0">
                <a:solidFill>
                  <a:srgbClr val="FF9900"/>
                </a:solidFill>
                <a:latin typeface="Calibri" panose="020F0502020204030204" pitchFamily="34" charset="0"/>
                <a:cs typeface="Calibri" panose="020F0502020204030204" pitchFamily="34" charset="0"/>
                <a:sym typeface="Arial"/>
              </a:rPr>
              <a:t> </a:t>
            </a:r>
            <a:r>
              <a:rPr lang="en-US" sz="2000" b="0" i="0" u="none" strike="noStrike" cap="none" dirty="0" err="1" smtClean="0">
                <a:solidFill>
                  <a:srgbClr val="FF9900"/>
                </a:solidFill>
                <a:latin typeface="Calibri" panose="020F0502020204030204" pitchFamily="34" charset="0"/>
                <a:cs typeface="Calibri" panose="020F0502020204030204" pitchFamily="34" charset="0"/>
                <a:sym typeface="Arial"/>
              </a:rPr>
              <a:t>Ghosal</a:t>
            </a:r>
            <a:endParaRPr lang="en-US" sz="2000" b="0" i="0" u="none" strike="noStrike" cap="none" dirty="0" smtClean="0">
              <a:solidFill>
                <a:srgbClr val="FF9900"/>
              </a:solidFill>
              <a:latin typeface="Calibri" panose="020F0502020204030204" pitchFamily="34" charset="0"/>
              <a:cs typeface="Calibri" panose="020F0502020204030204" pitchFamily="34" charset="0"/>
              <a:sym typeface="Arial"/>
            </a:endParaRPr>
          </a:p>
          <a:p>
            <a:pPr marL="0" marR="0" lvl="0" indent="0" algn="r" rtl="0">
              <a:spcBef>
                <a:spcPts val="0"/>
              </a:spcBef>
              <a:spcAft>
                <a:spcPts val="0"/>
              </a:spcAft>
              <a:buClr>
                <a:srgbClr val="000000"/>
              </a:buClr>
              <a:buSzPts val="1300"/>
              <a:buFont typeface="Arial"/>
              <a:buNone/>
            </a:pPr>
            <a:r>
              <a:rPr lang="en-US" sz="2000" dirty="0">
                <a:solidFill>
                  <a:srgbClr val="FF9900"/>
                </a:solidFill>
                <a:latin typeface="Calibri" panose="020F0502020204030204" pitchFamily="34" charset="0"/>
                <a:cs typeface="Calibri" panose="020F0502020204030204" pitchFamily="34" charset="0"/>
                <a:sym typeface="Arial"/>
              </a:rPr>
              <a:t>s</a:t>
            </a:r>
            <a:r>
              <a:rPr lang="en-US" sz="2000" dirty="0" smtClean="0">
                <a:solidFill>
                  <a:srgbClr val="FF9900"/>
                </a:solidFill>
                <a:latin typeface="Calibri" panose="020F0502020204030204" pitchFamily="34" charset="0"/>
                <a:cs typeface="Calibri" panose="020F0502020204030204" pitchFamily="34" charset="0"/>
                <a:sym typeface="Arial"/>
              </a:rPr>
              <a:t>ugata.ghosal@pilani.bits-pilani.ac.in</a:t>
            </a:r>
            <a:endParaRPr sz="2000" b="0" i="0" u="none" strike="noStrike" cap="none" dirty="0">
              <a:solidFill>
                <a:srgbClr val="FF9900"/>
              </a:solidFill>
              <a:latin typeface="Calibri" panose="020F0502020204030204" pitchFamily="34" charset="0"/>
              <a:cs typeface="Calibri" panose="020F0502020204030204" pitchFamily="34" charset="0"/>
              <a:sym typeface="Aria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64480" y="1540800"/>
              <a:ext cx="2337840" cy="669240"/>
            </p14:xfrm>
          </p:contentPart>
        </mc:Choice>
        <mc:Fallback xmlns="">
          <p:pic>
            <p:nvPicPr>
              <p:cNvPr id="2" name="Ink 1"/>
              <p:cNvPicPr/>
              <p:nvPr/>
            </p:nvPicPr>
            <p:blipFill>
              <a:blip r:embed="rId3"/>
              <a:stretch>
                <a:fillRect/>
              </a:stretch>
            </p:blipFill>
            <p:spPr>
              <a:xfrm>
                <a:off x="552960" y="1527840"/>
                <a:ext cx="2359440" cy="693720"/>
              </a:xfrm>
              <a:prstGeom prst="rect">
                <a:avLst/>
              </a:prstGeom>
            </p:spPr>
          </p:pic>
        </mc:Fallback>
      </mc:AlternateContent>
    </p:spTree>
    <p:extLst>
      <p:ext uri="{BB962C8B-B14F-4D97-AF65-F5344CB8AC3E}">
        <p14:creationId xmlns:p14="http://schemas.microsoft.com/office/powerpoint/2010/main" val="1338146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366248"/>
            <a:ext cx="7554912" cy="2108441"/>
          </a:xfrm>
          <a:prstGeom prst="rect">
            <a:avLst/>
          </a:prstGeom>
        </p:spPr>
      </p:pic>
      <p:sp>
        <p:nvSpPr>
          <p:cNvPr id="12290" name="Rectangle 2"/>
          <p:cNvSpPr>
            <a:spLocks noGrp="1" noChangeArrowheads="1"/>
          </p:cNvSpPr>
          <p:nvPr>
            <p:ph type="title"/>
          </p:nvPr>
        </p:nvSpPr>
        <p:spPr>
          <a:xfrm>
            <a:off x="309519" y="477065"/>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Misclassification Rate </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197957" y="1292934"/>
            <a:ext cx="2678987" cy="1323439"/>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minimize p(mistake), each </a:t>
            </a:r>
            <a:r>
              <a:rPr lang="en-US" b="1"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is assigned to whichever class has the smaller value of the integrand</a:t>
            </a:r>
          </a:p>
        </p:txBody>
      </p:sp>
      <p:sp>
        <p:nvSpPr>
          <p:cNvPr id="43" name="Rectangle 42"/>
          <p:cNvSpPr/>
          <p:nvPr/>
        </p:nvSpPr>
        <p:spPr>
          <a:xfrm>
            <a:off x="6211325" y="2710245"/>
            <a:ext cx="2784940" cy="181588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minimum probability of making a mistake is obtained if each value of </a:t>
            </a:r>
            <a:r>
              <a:rPr lang="en-US" b="1"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is assigned to the class for which the </a:t>
            </a:r>
            <a:r>
              <a:rPr lang="en-US" b="1" dirty="0">
                <a:solidFill>
                  <a:srgbClr val="002060"/>
                </a:solidFill>
                <a:latin typeface="Arial" panose="020B0604020202020204" pitchFamily="34" charset="0"/>
                <a:cs typeface="Arial" panose="020B0604020202020204" pitchFamily="34" charset="0"/>
              </a:rPr>
              <a:t>posterior probability p(</a:t>
            </a:r>
            <a:r>
              <a:rPr lang="en-US" b="1" dirty="0" err="1">
                <a:solidFill>
                  <a:srgbClr val="002060"/>
                </a:solidFill>
                <a:latin typeface="Arial" panose="020B0604020202020204" pitchFamily="34" charset="0"/>
                <a:cs typeface="Arial" panose="020B0604020202020204" pitchFamily="34" charset="0"/>
              </a:rPr>
              <a:t>C</a:t>
            </a:r>
            <a:r>
              <a:rPr lang="en-US" b="1" baseline="-25000" dirty="0" err="1">
                <a:solidFill>
                  <a:srgbClr val="002060"/>
                </a:solidFill>
                <a:latin typeface="Arial" panose="020B0604020202020204" pitchFamily="34" charset="0"/>
                <a:cs typeface="Arial" panose="020B0604020202020204" pitchFamily="34" charset="0"/>
              </a:rPr>
              <a:t>k</a:t>
            </a:r>
            <a:r>
              <a:rPr lang="en-US" b="1" dirty="0" err="1">
                <a:solidFill>
                  <a:srgbClr val="002060"/>
                </a:solidFill>
                <a:latin typeface="Arial" panose="020B0604020202020204" pitchFamily="34" charset="0"/>
                <a:cs typeface="Arial" panose="020B0604020202020204" pitchFamily="34" charset="0"/>
              </a:rPr>
              <a:t>|x</a:t>
            </a:r>
            <a:r>
              <a:rPr lang="en-US" b="1" dirty="0">
                <a:solidFill>
                  <a:srgbClr val="002060"/>
                </a:solidFill>
                <a:latin typeface="Arial" panose="020B0604020202020204" pitchFamily="34" charset="0"/>
                <a:cs typeface="Arial" panose="020B0604020202020204" pitchFamily="34" charset="0"/>
              </a:rPr>
              <a:t>) is largest.</a:t>
            </a:r>
          </a:p>
        </p:txBody>
      </p:sp>
      <p:cxnSp>
        <p:nvCxnSpPr>
          <p:cNvPr id="24" name="Curved Connector 23"/>
          <p:cNvCxnSpPr/>
          <p:nvPr/>
        </p:nvCxnSpPr>
        <p:spPr>
          <a:xfrm rot="16200000" flipH="1">
            <a:off x="2996757" y="3937442"/>
            <a:ext cx="3951314" cy="64843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4"/>
          <a:stretch>
            <a:fillRect/>
          </a:stretch>
        </p:blipFill>
        <p:spPr>
          <a:xfrm>
            <a:off x="352021" y="1419896"/>
            <a:ext cx="5362979" cy="1108918"/>
          </a:xfrm>
          <a:prstGeom prst="rect">
            <a:avLst/>
          </a:prstGeom>
        </p:spPr>
      </p:pic>
      <p:pic>
        <p:nvPicPr>
          <p:cNvPr id="34" name="Picture 33"/>
          <p:cNvPicPr>
            <a:picLocks noChangeAspect="1"/>
          </p:cNvPicPr>
          <p:nvPr/>
        </p:nvPicPr>
        <p:blipFill>
          <a:blip r:embed="rId5"/>
          <a:stretch>
            <a:fillRect/>
          </a:stretch>
        </p:blipFill>
        <p:spPr>
          <a:xfrm>
            <a:off x="228600" y="2905492"/>
            <a:ext cx="2986130" cy="978852"/>
          </a:xfrm>
          <a:prstGeom prst="rect">
            <a:avLst/>
          </a:prstGeom>
        </p:spPr>
      </p:pic>
      <p:pic>
        <p:nvPicPr>
          <p:cNvPr id="35" name="Picture 34"/>
          <p:cNvPicPr>
            <a:picLocks noChangeAspect="1"/>
          </p:cNvPicPr>
          <p:nvPr/>
        </p:nvPicPr>
        <p:blipFill>
          <a:blip r:embed="rId6"/>
          <a:stretch>
            <a:fillRect/>
          </a:stretch>
        </p:blipFill>
        <p:spPr>
          <a:xfrm>
            <a:off x="4317513" y="270698"/>
            <a:ext cx="1958232" cy="705656"/>
          </a:xfrm>
          <a:prstGeom prst="rect">
            <a:avLst/>
          </a:prstGeom>
          <a:ln>
            <a:solidFill>
              <a:srgbClr val="FF0000"/>
            </a:solidFill>
          </a:ln>
        </p:spPr>
      </p:pic>
      <p:cxnSp>
        <p:nvCxnSpPr>
          <p:cNvPr id="37" name="Curved Connector 36"/>
          <p:cNvCxnSpPr/>
          <p:nvPr/>
        </p:nvCxnSpPr>
        <p:spPr>
          <a:xfrm rot="5400000">
            <a:off x="979745" y="3859443"/>
            <a:ext cx="3565498" cy="41861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82160" y="1283760"/>
              <a:ext cx="5434560" cy="5301360"/>
            </p14:xfrm>
          </p:contentPart>
        </mc:Choice>
        <mc:Fallback xmlns="">
          <p:pic>
            <p:nvPicPr>
              <p:cNvPr id="4" name="Ink 3"/>
              <p:cNvPicPr/>
              <p:nvPr/>
            </p:nvPicPr>
            <p:blipFill>
              <a:blip r:embed="rId8"/>
              <a:stretch>
                <a:fillRect/>
              </a:stretch>
            </p:blipFill>
            <p:spPr>
              <a:xfrm>
                <a:off x="173520" y="1274760"/>
                <a:ext cx="5448960" cy="5320440"/>
              </a:xfrm>
              <a:prstGeom prst="rect">
                <a:avLst/>
              </a:prstGeom>
            </p:spPr>
          </p:pic>
        </mc:Fallback>
      </mc:AlternateContent>
    </p:spTree>
    <p:extLst>
      <p:ext uri="{BB962C8B-B14F-4D97-AF65-F5344CB8AC3E}">
        <p14:creationId xmlns:p14="http://schemas.microsoft.com/office/powerpoint/2010/main" val="557184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366248"/>
            <a:ext cx="7554912" cy="2108441"/>
          </a:xfrm>
          <a:prstGeom prst="rect">
            <a:avLst/>
          </a:prstGeom>
        </p:spPr>
      </p:pic>
      <p:sp>
        <p:nvSpPr>
          <p:cNvPr id="12290" name="Rectangle 2"/>
          <p:cNvSpPr>
            <a:spLocks noGrp="1" noChangeArrowheads="1"/>
          </p:cNvSpPr>
          <p:nvPr>
            <p:ph type="title"/>
          </p:nvPr>
        </p:nvSpPr>
        <p:spPr>
          <a:xfrm>
            <a:off x="309519" y="477065"/>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 Summary</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pic>
        <p:nvPicPr>
          <p:cNvPr id="12" name="Content Placeholder 3"/>
          <p:cNvPicPr>
            <a:picLocks noGrp="1" noChangeAspect="1"/>
          </p:cNvPicPr>
          <p:nvPr>
            <p:ph idx="1"/>
          </p:nvPr>
        </p:nvPicPr>
        <p:blipFill>
          <a:blip r:embed="rId4"/>
          <a:stretch>
            <a:fillRect/>
          </a:stretch>
        </p:blipFill>
        <p:spPr>
          <a:xfrm>
            <a:off x="914400" y="1523999"/>
            <a:ext cx="4572000" cy="2658613"/>
          </a:xfrm>
          <a:prstGeom prst="rect">
            <a:avLst/>
          </a:prstGeom>
        </p:spPr>
      </p:pic>
      <p:pic>
        <p:nvPicPr>
          <p:cNvPr id="13" name="Picture 12"/>
          <p:cNvPicPr>
            <a:picLocks noChangeAspect="1"/>
          </p:cNvPicPr>
          <p:nvPr/>
        </p:nvPicPr>
        <p:blipFill>
          <a:blip r:embed="rId5"/>
          <a:stretch>
            <a:fillRect/>
          </a:stretch>
        </p:blipFill>
        <p:spPr>
          <a:xfrm>
            <a:off x="5181600" y="1876791"/>
            <a:ext cx="2890837" cy="1235044"/>
          </a:xfrm>
          <a:prstGeom prst="rect">
            <a:avLst/>
          </a:prstGeom>
          <a:ln>
            <a:solidFill>
              <a:srgbClr val="00B050"/>
            </a:solidFill>
          </a:ln>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222640" y="1362240"/>
              <a:ext cx="2369520" cy="2932920"/>
            </p14:xfrm>
          </p:contentPart>
        </mc:Choice>
        <mc:Fallback xmlns="">
          <p:pic>
            <p:nvPicPr>
              <p:cNvPr id="3" name="Ink 2"/>
              <p:cNvPicPr/>
              <p:nvPr/>
            </p:nvPicPr>
            <p:blipFill>
              <a:blip r:embed="rId7"/>
              <a:stretch>
                <a:fillRect/>
              </a:stretch>
            </p:blipFill>
            <p:spPr>
              <a:xfrm>
                <a:off x="2215080" y="1352160"/>
                <a:ext cx="2383560" cy="2950560"/>
              </a:xfrm>
              <a:prstGeom prst="rect">
                <a:avLst/>
              </a:prstGeom>
            </p:spPr>
          </p:pic>
        </mc:Fallback>
      </mc:AlternateContent>
    </p:spTree>
    <p:extLst>
      <p:ext uri="{BB962C8B-B14F-4D97-AF65-F5344CB8AC3E}">
        <p14:creationId xmlns:p14="http://schemas.microsoft.com/office/powerpoint/2010/main" val="19353347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dirty="0" smtClean="0">
                <a:solidFill>
                  <a:srgbClr val="C00000"/>
                </a:solidFill>
                <a:ea typeface="Cambria" panose="02040503050406030204" pitchFamily="18" charset="0"/>
              </a:rPr>
              <a:t>Linear Models for Classification</a:t>
            </a:r>
            <a:endParaRPr sz="3200" dirty="0">
              <a:solidFill>
                <a:srgbClr val="C00000"/>
              </a:solidFill>
              <a:ea typeface="Cambria" panose="02040503050406030204" pitchFamily="18" charset="0"/>
            </a:endParaRPr>
          </a:p>
        </p:txBody>
      </p:sp>
    </p:spTree>
    <p:extLst>
      <p:ext uri="{BB962C8B-B14F-4D97-AF65-F5344CB8AC3E}">
        <p14:creationId xmlns:p14="http://schemas.microsoft.com/office/powerpoint/2010/main" val="22499874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191859"/>
            <a:ext cx="7300664" cy="1015663"/>
          </a:xfrm>
          <a:noFill/>
          <a:ln w="9525">
            <a:noFill/>
            <a:miter lim="800000"/>
            <a:headEnd/>
            <a:tailEnd/>
          </a:ln>
          <a:effectLst/>
        </p:spPr>
        <p:txBody>
          <a:bodyPr spcFirstLastPara="1" vert="horz" wrap="square" lIns="91440" tIns="45720" rIns="91440" bIns="45720" rtlCol="0" anchor="ctr" anchorCtr="0">
            <a:spAutoFit/>
          </a:bodyPr>
          <a:lstStyle/>
          <a:p>
            <a:pPr marL="185738"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Inductive Learning Hypothesis : Interpretation</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Maybe}</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5726772" cy="5486400"/>
              </a:xfrm>
              <a:blipFill>
                <a:blip r:embed="rId3"/>
                <a:stretch>
                  <a:fillRect l="-639"/>
                </a:stretch>
              </a:blipFill>
            </p:spPr>
            <p:txBody>
              <a:bodyPr/>
              <a:lstStyle/>
              <a:p>
                <a:r>
                  <a:rPr lang="en-IN">
                    <a:noFill/>
                  </a:rPr>
                  <a:t> </a:t>
                </a:r>
              </a:p>
            </p:txBody>
          </p:sp>
        </mc:Fallback>
      </mc:AlternateContent>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endParaRPr>
          </a:p>
        </p:txBody>
      </p:sp>
      <p:sp>
        <p:nvSpPr>
          <p:cNvPr id="3" name="Rectangle 2"/>
          <p:cNvSpPr/>
          <p:nvPr/>
        </p:nvSpPr>
        <p:spPr>
          <a:xfrm>
            <a:off x="6464280" y="1863363"/>
            <a:ext cx="1544012" cy="923330"/>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Classification</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Regression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4"/>
          <a:stretch>
            <a:fillRect/>
          </a:stretch>
        </p:blipFill>
        <p:spPr>
          <a:xfrm>
            <a:off x="228600" y="4058485"/>
            <a:ext cx="8724132" cy="1981372"/>
          </a:xfrm>
          <a:prstGeom prst="rect">
            <a:avLst/>
          </a:prstGeom>
        </p:spPr>
      </p:pic>
      <p:sp>
        <p:nvSpPr>
          <p:cNvPr id="9" name="Rectangle 8"/>
          <p:cNvSpPr/>
          <p:nvPr/>
        </p:nvSpPr>
        <p:spPr>
          <a:xfrm>
            <a:off x="156022" y="2857914"/>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7"/>
          <p:cNvSpPr/>
          <p:nvPr/>
        </p:nvSpPr>
        <p:spPr>
          <a:xfrm>
            <a:off x="152400" y="1926532"/>
            <a:ext cx="78558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690787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191859"/>
            <a:ext cx="6538664" cy="1015663"/>
          </a:xfrm>
          <a:noFill/>
          <a:ln w="9525">
            <a:noFill/>
            <a:miter lim="800000"/>
            <a:headEnd/>
            <a:tailEnd/>
          </a:ln>
          <a:effectLst/>
        </p:spPr>
        <p:txBody>
          <a:bodyPr spcFirstLastPara="1" vert="horz" wrap="square" lIns="91440" tIns="45720" rIns="91440" bIns="45720" rtlCol="0" anchor="ctr" anchorCtr="0">
            <a:spAutoFit/>
          </a:bodyPr>
          <a:lstStyle/>
          <a:p>
            <a:pPr marL="185738"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					</a:t>
            </a:r>
            <a:r>
              <a:rPr lang="en-US" sz="2400" b="1" dirty="0" smtClean="0">
                <a:solidFill>
                  <a:srgbClr val="C00000"/>
                </a:solidFill>
              </a:rPr>
              <a:t>Output </a:t>
            </a:r>
            <a:r>
              <a:rPr lang="en-US" sz="2400" b="1" dirty="0">
                <a:solidFill>
                  <a:srgbClr val="C00000"/>
                </a:solidFill>
              </a:rPr>
              <a:t>Labels</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endParaRPr>
          </a:p>
        </p:txBody>
      </p:sp>
      <p:pic>
        <p:nvPicPr>
          <p:cNvPr id="2" name="Picture 1"/>
          <p:cNvPicPr>
            <a:picLocks noChangeAspect="1"/>
          </p:cNvPicPr>
          <p:nvPr/>
        </p:nvPicPr>
        <p:blipFill>
          <a:blip r:embed="rId3"/>
          <a:stretch>
            <a:fillRect/>
          </a:stretch>
        </p:blipFill>
        <p:spPr>
          <a:xfrm>
            <a:off x="5553336" y="1806199"/>
            <a:ext cx="2761727" cy="2719052"/>
          </a:xfrm>
          <a:prstGeom prst="rect">
            <a:avLst/>
          </a:prstGeom>
        </p:spPr>
      </p:pic>
      <p:pic>
        <p:nvPicPr>
          <p:cNvPr id="5" name="Picture 4"/>
          <p:cNvPicPr>
            <a:picLocks noChangeAspect="1"/>
          </p:cNvPicPr>
          <p:nvPr/>
        </p:nvPicPr>
        <p:blipFill>
          <a:blip r:embed="rId4"/>
          <a:stretch>
            <a:fillRect/>
          </a:stretch>
        </p:blipFill>
        <p:spPr>
          <a:xfrm>
            <a:off x="6295017" y="4590710"/>
            <a:ext cx="1821578" cy="1755060"/>
          </a:xfrm>
          <a:prstGeom prst="rect">
            <a:avLst/>
          </a:prstGeom>
        </p:spPr>
      </p:pic>
      <p:pic>
        <p:nvPicPr>
          <p:cNvPr id="6" name="Picture 5"/>
          <p:cNvPicPr>
            <a:picLocks noChangeAspect="1"/>
          </p:cNvPicPr>
          <p:nvPr/>
        </p:nvPicPr>
        <p:blipFill>
          <a:blip r:embed="rId5"/>
          <a:stretch>
            <a:fillRect/>
          </a:stretch>
        </p:blipFill>
        <p:spPr>
          <a:xfrm>
            <a:off x="133598" y="1806199"/>
            <a:ext cx="2987299" cy="2523963"/>
          </a:xfrm>
          <a:prstGeom prst="rect">
            <a:avLst/>
          </a:prstGeom>
        </p:spPr>
      </p:pic>
      <p:pic>
        <p:nvPicPr>
          <p:cNvPr id="68" name="Picture 67"/>
          <p:cNvPicPr>
            <a:picLocks noChangeAspect="1"/>
          </p:cNvPicPr>
          <p:nvPr/>
        </p:nvPicPr>
        <p:blipFill>
          <a:blip r:embed="rId6"/>
          <a:stretch>
            <a:fillRect/>
          </a:stretch>
        </p:blipFill>
        <p:spPr>
          <a:xfrm>
            <a:off x="552789" y="4254661"/>
            <a:ext cx="2462997" cy="2091109"/>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2902320" y="1750680"/>
              <a:ext cx="6339960" cy="2959920"/>
            </p14:xfrm>
          </p:contentPart>
        </mc:Choice>
        <mc:Fallback xmlns="">
          <p:pic>
            <p:nvPicPr>
              <p:cNvPr id="3" name="Ink 2"/>
              <p:cNvPicPr/>
              <p:nvPr/>
            </p:nvPicPr>
            <p:blipFill>
              <a:blip r:embed="rId8"/>
              <a:stretch>
                <a:fillRect/>
              </a:stretch>
            </p:blipFill>
            <p:spPr>
              <a:xfrm>
                <a:off x="2895840" y="1743120"/>
                <a:ext cx="6352920" cy="2972520"/>
              </a:xfrm>
              <a:prstGeom prst="rect">
                <a:avLst/>
              </a:prstGeom>
            </p:spPr>
          </p:pic>
        </mc:Fallback>
      </mc:AlternateContent>
    </p:spTree>
    <p:extLst>
      <p:ext uri="{BB962C8B-B14F-4D97-AF65-F5344CB8AC3E}">
        <p14:creationId xmlns:p14="http://schemas.microsoft.com/office/powerpoint/2010/main" val="1320343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191859"/>
            <a:ext cx="6538664" cy="1015663"/>
          </a:xfrm>
          <a:noFill/>
          <a:ln w="9525">
            <a:noFill/>
            <a:miter lim="800000"/>
            <a:headEnd/>
            <a:tailEnd/>
          </a:ln>
          <a:effectLst/>
        </p:spPr>
        <p:txBody>
          <a:bodyPr spcFirstLastPara="1" vert="horz" wrap="square" lIns="91440" tIns="45720" rIns="91440" bIns="45720" rtlCol="0" anchor="ctr" anchorCtr="0">
            <a:spAutoFit/>
          </a:bodyPr>
          <a:lstStyle/>
          <a:p>
            <a:pPr marL="185738"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					</a:t>
            </a:r>
            <a:r>
              <a:rPr lang="en-US" sz="2400" b="1" dirty="0" smtClean="0">
                <a:solidFill>
                  <a:srgbClr val="C00000"/>
                </a:solidFill>
              </a:rPr>
              <a:t>Output </a:t>
            </a:r>
            <a:r>
              <a:rPr lang="en-US" sz="2400" b="1" dirty="0">
                <a:solidFill>
                  <a:srgbClr val="C00000"/>
                </a:solidFill>
              </a:rPr>
              <a:t>Labels</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endParaRPr>
          </a:p>
        </p:txBody>
      </p:sp>
      <p:pic>
        <p:nvPicPr>
          <p:cNvPr id="6" name="Picture 5"/>
          <p:cNvPicPr>
            <a:picLocks noChangeAspect="1"/>
          </p:cNvPicPr>
          <p:nvPr/>
        </p:nvPicPr>
        <p:blipFill>
          <a:blip r:embed="rId3"/>
          <a:stretch>
            <a:fillRect/>
          </a:stretch>
        </p:blipFill>
        <p:spPr>
          <a:xfrm>
            <a:off x="133598" y="1806199"/>
            <a:ext cx="2987299" cy="2523963"/>
          </a:xfrm>
          <a:prstGeom prst="rect">
            <a:avLst/>
          </a:prstGeom>
        </p:spPr>
      </p:pic>
      <p:pic>
        <p:nvPicPr>
          <p:cNvPr id="68" name="Picture 67"/>
          <p:cNvPicPr>
            <a:picLocks noChangeAspect="1"/>
          </p:cNvPicPr>
          <p:nvPr/>
        </p:nvPicPr>
        <p:blipFill>
          <a:blip r:embed="rId4"/>
          <a:stretch>
            <a:fillRect/>
          </a:stretch>
        </p:blipFill>
        <p:spPr>
          <a:xfrm>
            <a:off x="552789" y="4254661"/>
            <a:ext cx="2462997" cy="2091109"/>
          </a:xfrm>
          <a:prstGeom prst="rect">
            <a:avLst/>
          </a:prstGeom>
        </p:spPr>
      </p:pic>
    </p:spTree>
    <p:extLst>
      <p:ext uri="{BB962C8B-B14F-4D97-AF65-F5344CB8AC3E}">
        <p14:creationId xmlns:p14="http://schemas.microsoft.com/office/powerpoint/2010/main" val="3295034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533400"/>
            <a:ext cx="8982074" cy="7694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Prediction – Multi class Classification</a:t>
            </a:r>
          </a:p>
          <a:p>
            <a:pPr lvl="0"/>
            <a:r>
              <a:rPr kumimoji="0" lang="en-US" sz="2000" b="1" i="0" u="none" strike="noStrike" kern="1200" cap="none" spc="0" normalizeH="0" baseline="0" noProof="0" dirty="0" smtClean="0">
                <a:ln>
                  <a:noFill/>
                </a:ln>
                <a:solidFill>
                  <a:srgbClr val="C00000"/>
                </a:solidFill>
                <a:effectLst/>
                <a:uLnTx/>
                <a:uFillTx/>
                <a:latin typeface="Arial" panose="020B0604020202020204" pitchFamily="34" charset="0"/>
                <a:cs typeface="Arial" panose="020B0604020202020204" pitchFamily="34" charset="0"/>
              </a:rPr>
              <a:t>					One Vs </a:t>
            </a:r>
            <a:r>
              <a:rPr lang="en-US" sz="2000" b="1" dirty="0">
                <a:solidFill>
                  <a:srgbClr val="C00000"/>
                </a:solidFill>
                <a:latin typeface="Arial" panose="020B0604020202020204" pitchFamily="34" charset="0"/>
                <a:cs typeface="Arial" panose="020B0604020202020204" pitchFamily="34" charset="0"/>
              </a:rPr>
              <a:t>All </a:t>
            </a:r>
            <a:r>
              <a:rPr lang="en-US" sz="2000" b="1" dirty="0" smtClean="0">
                <a:solidFill>
                  <a:srgbClr val="C00000"/>
                </a:solidFill>
                <a:latin typeface="Arial" panose="020B0604020202020204" pitchFamily="34" charset="0"/>
                <a:cs typeface="Arial" panose="020B0604020202020204" pitchFamily="34" charset="0"/>
              </a:rPr>
              <a:t>Strategy(one-vs-rest</a:t>
            </a:r>
            <a:r>
              <a:rPr lang="en-US" sz="2000" b="1" dirty="0">
                <a:solidFill>
                  <a:srgbClr val="C00000"/>
                </a:solidFill>
                <a:latin typeface="Arial" panose="020B0604020202020204" pitchFamily="34" charset="0"/>
                <a:cs typeface="Arial" panose="020B0604020202020204" pitchFamily="34" charset="0"/>
              </a:rPr>
              <a:t>)</a:t>
            </a:r>
            <a:endPar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51" name="Content Placeholder 2"/>
          <p:cNvSpPr txBox="1">
            <a:spLocks/>
          </p:cNvSpPr>
          <p:nvPr/>
        </p:nvSpPr>
        <p:spPr>
          <a:xfrm>
            <a:off x="321140" y="2991911"/>
            <a:ext cx="2746739" cy="22576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2" name="Group 51"/>
          <p:cNvGrpSpPr/>
          <p:nvPr/>
        </p:nvGrpSpPr>
        <p:grpSpPr>
          <a:xfrm>
            <a:off x="293130" y="2611871"/>
            <a:ext cx="2033024" cy="1404642"/>
            <a:chOff x="601935" y="1690688"/>
            <a:chExt cx="3827152" cy="2707247"/>
          </a:xfrm>
        </p:grpSpPr>
        <p:cxnSp>
          <p:nvCxnSpPr>
            <p:cNvPr id="53" name="Straight Connector 5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6" name="Isosceles Triangle 55"/>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7" name="Isosceles Triangle 56"/>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8" name="Multiply 57"/>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59" name="Multiply 58"/>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0" name="Multiply 59"/>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1" name="Multiply 60"/>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2" name="Isosceles Triangle 61"/>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3" name="Isosceles Triangle 62"/>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4" name="Isosceles Triangle 63"/>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8" name="Rectangle 67"/>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p:nvPr/>
        </p:nvGrpSpPr>
        <p:grpSpPr>
          <a:xfrm>
            <a:off x="444734" y="4401176"/>
            <a:ext cx="2207002" cy="629613"/>
            <a:chOff x="968477" y="4808824"/>
            <a:chExt cx="3652950" cy="1213489"/>
          </a:xfrm>
        </p:grpSpPr>
        <p:sp>
          <p:nvSpPr>
            <p:cNvPr id="74" name="Isosceles Triangle 73"/>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5" name="Multiply 74"/>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76" name="Rectangle 75"/>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p:cNvSpPr/>
            <p:nvPr/>
          </p:nvSpPr>
          <p:spPr>
            <a:xfrm>
              <a:off x="968477" y="4808824"/>
              <a:ext cx="3652950" cy="98488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3: </a:t>
              </a:r>
            </a:p>
          </p:txBody>
        </p:sp>
      </p:grpSp>
      <mc:AlternateContent xmlns:mc="http://schemas.openxmlformats.org/markup-compatibility/2006" xmlns:a14="http://schemas.microsoft.com/office/drawing/2010/main">
        <mc:Choice Requires="a14">
          <p:sp>
            <p:nvSpPr>
              <p:cNvPr id="78" name="Rectangle 77"/>
              <p:cNvSpPr/>
              <p:nvPr/>
            </p:nvSpPr>
            <p:spPr>
              <a:xfrm>
                <a:off x="276077" y="5385873"/>
                <a:ext cx="3492071"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𝑃</m:t>
                      </m:r>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78" name="Rectangle 77"/>
              <p:cNvSpPr>
                <a:spLocks noRot="1" noChangeAspect="1" noMove="1" noResize="1" noEditPoints="1" noAdjustHandles="1" noChangeArrowheads="1" noChangeShapeType="1" noTextEdit="1"/>
              </p:cNvSpPr>
              <p:nvPr/>
            </p:nvSpPr>
            <p:spPr>
              <a:xfrm>
                <a:off x="276077" y="5385873"/>
                <a:ext cx="3492071" cy="364972"/>
              </a:xfrm>
              <a:prstGeom prst="rect">
                <a:avLst/>
              </a:prstGeom>
              <a:blipFill rotWithShape="0">
                <a:blip r:embed="rId4"/>
                <a:stretch>
                  <a:fillRect b="-5085"/>
                </a:stretch>
              </a:blipFill>
            </p:spPr>
            <p:txBody>
              <a:bodyPr/>
              <a:lstStyle/>
              <a:p>
                <a:r>
                  <a:rPr lang="en-IN">
                    <a:noFill/>
                  </a:rPr>
                  <a:t> </a:t>
                </a:r>
              </a:p>
            </p:txBody>
          </p:sp>
        </mc:Fallback>
      </mc:AlternateContent>
      <p:grpSp>
        <p:nvGrpSpPr>
          <p:cNvPr id="79" name="Group 78"/>
          <p:cNvGrpSpPr/>
          <p:nvPr/>
        </p:nvGrpSpPr>
        <p:grpSpPr>
          <a:xfrm>
            <a:off x="6091699" y="1447800"/>
            <a:ext cx="1828800" cy="1030494"/>
            <a:chOff x="523996" y="1690688"/>
            <a:chExt cx="4384117" cy="2673566"/>
          </a:xfrm>
        </p:grpSpPr>
        <p:cxnSp>
          <p:nvCxnSpPr>
            <p:cNvPr id="80" name="Straight Connector 79"/>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Rectangle 81"/>
                <p:cNvSpPr/>
                <p:nvPr/>
              </p:nvSpPr>
              <p:spPr>
                <a:xfrm>
                  <a:off x="523996" y="2315674"/>
                  <a:ext cx="709736" cy="55240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22" name="Rectangle 121"/>
                <p:cNvSpPr>
                  <a:spLocks noRot="1" noChangeAspect="1" noMove="1" noResize="1" noEditPoints="1" noAdjustHandles="1" noChangeArrowheads="1" noChangeShapeType="1" noTextEdit="1"/>
                </p:cNvSpPr>
                <p:nvPr/>
              </p:nvSpPr>
              <p:spPr>
                <a:xfrm>
                  <a:off x="523996" y="2315675"/>
                  <a:ext cx="868308" cy="787176"/>
                </a:xfrm>
                <a:prstGeom prst="rect">
                  <a:avLst/>
                </a:prstGeom>
                <a:blipFill>
                  <a:blip r:embed="rId5"/>
                  <a:stretch>
                    <a:fillRect/>
                  </a:stretch>
                </a:blipFill>
              </p:spPr>
              <p:txBody>
                <a:bodyPr/>
                <a:lstStyle/>
                <a:p>
                  <a:r>
                    <a:rPr lang="en-US">
                      <a:noFill/>
                    </a:rPr>
                    <a:t> </a:t>
                  </a:r>
                </a:p>
              </p:txBody>
            </p:sp>
          </mc:Fallback>
        </mc:AlternateContent>
        <p:sp>
          <p:nvSpPr>
            <p:cNvPr id="83" name="Isosceles Triangle 82"/>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4" name="Isosceles Triangle 83"/>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6" name="Oval 85"/>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7" name="Oval 86"/>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8" name="Oval 87"/>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9" name="Isosceles Triangle 88"/>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0" name="Isosceles Triangle 89"/>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1" name="Isosceles Triangle 90"/>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93" name="Oval 92"/>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94" name="Isosceles Triangle 93"/>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95" name="Rectangle 94"/>
                <p:cNvSpPr/>
                <p:nvPr/>
              </p:nvSpPr>
              <p:spPr>
                <a:xfrm>
                  <a:off x="4434676" y="3569675"/>
                  <a:ext cx="473437" cy="55240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35" name="Rectangle 134"/>
                <p:cNvSpPr>
                  <a:spLocks noRot="1" noChangeAspect="1" noMove="1" noResize="1" noEditPoints="1" noAdjustHandles="1" noChangeArrowheads="1" noChangeShapeType="1" noTextEdit="1"/>
                </p:cNvSpPr>
                <p:nvPr/>
              </p:nvSpPr>
              <p:spPr>
                <a:xfrm>
                  <a:off x="4434676" y="3569675"/>
                  <a:ext cx="473437" cy="787176"/>
                </a:xfrm>
                <a:prstGeom prst="rect">
                  <a:avLst/>
                </a:prstGeom>
                <a:blipFill>
                  <a:blip r:embed="rId6"/>
                  <a:stretch>
                    <a:fillRect r="-19672"/>
                  </a:stretch>
                </a:blipFill>
              </p:spPr>
              <p:txBody>
                <a:bodyPr/>
                <a:lstStyle/>
                <a:p>
                  <a:r>
                    <a:rPr lang="en-US">
                      <a:noFill/>
                    </a:rPr>
                    <a:t> </a:t>
                  </a:r>
                </a:p>
              </p:txBody>
            </p:sp>
          </mc:Fallback>
        </mc:AlternateContent>
        <p:sp>
          <p:nvSpPr>
            <p:cNvPr id="96" name="Oval 95"/>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97" name="Oval 96"/>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98" name="Oval 97"/>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99" name="Oval 98"/>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0" name="Group 99"/>
          <p:cNvGrpSpPr/>
          <p:nvPr/>
        </p:nvGrpSpPr>
        <p:grpSpPr>
          <a:xfrm>
            <a:off x="6081912" y="3097311"/>
            <a:ext cx="1835759" cy="1030494"/>
            <a:chOff x="522273" y="1690688"/>
            <a:chExt cx="4400799" cy="2673566"/>
          </a:xfrm>
        </p:grpSpPr>
        <p:cxnSp>
          <p:nvCxnSpPr>
            <p:cNvPr id="101" name="Straight Connector 10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522273" y="2265832"/>
                  <a:ext cx="709736" cy="55240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85" name="Rectangle 184"/>
                <p:cNvSpPr>
                  <a:spLocks noRot="1" noChangeAspect="1" noMove="1" noResize="1" noEditPoints="1" noAdjustHandles="1" noChangeArrowheads="1" noChangeShapeType="1" noTextEdit="1"/>
                </p:cNvSpPr>
                <p:nvPr/>
              </p:nvSpPr>
              <p:spPr>
                <a:xfrm>
                  <a:off x="522273" y="2265833"/>
                  <a:ext cx="868308" cy="787176"/>
                </a:xfrm>
                <a:prstGeom prst="rect">
                  <a:avLst/>
                </a:prstGeom>
                <a:blipFill>
                  <a:blip r:embed="rId7"/>
                  <a:stretch>
                    <a:fillRect/>
                  </a:stretch>
                </a:blipFill>
              </p:spPr>
              <p:txBody>
                <a:bodyPr/>
                <a:lstStyle/>
                <a:p>
                  <a:r>
                    <a:rPr lang="en-US">
                      <a:noFill/>
                    </a:rPr>
                    <a:t> </a:t>
                  </a:r>
                </a:p>
              </p:txBody>
            </p:sp>
          </mc:Fallback>
        </mc:AlternateContent>
        <p:sp>
          <p:nvSpPr>
            <p:cNvPr id="104" name="Oval 103"/>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05" name="Oval 104"/>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06" name="Oval 105"/>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07" name="Oval 106"/>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08" name="Oval 107"/>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09" name="Oval 108"/>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10" name="Oval 109"/>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11" name="Oval 110"/>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12" name="Oval 111"/>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13" name="Oval 112"/>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14" name="Oval 113"/>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15" name="Oval 114"/>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16" name="Rectangle 115"/>
                <p:cNvSpPr/>
                <p:nvPr/>
              </p:nvSpPr>
              <p:spPr>
                <a:xfrm>
                  <a:off x="4449635" y="3599591"/>
                  <a:ext cx="473437" cy="55240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98" name="Rectangle 197"/>
                <p:cNvSpPr>
                  <a:spLocks noRot="1" noChangeAspect="1" noMove="1" noResize="1" noEditPoints="1" noAdjustHandles="1" noChangeArrowheads="1" noChangeShapeType="1" noTextEdit="1"/>
                </p:cNvSpPr>
                <p:nvPr/>
              </p:nvSpPr>
              <p:spPr>
                <a:xfrm>
                  <a:off x="4449635" y="3599590"/>
                  <a:ext cx="473437" cy="787176"/>
                </a:xfrm>
                <a:prstGeom prst="rect">
                  <a:avLst/>
                </a:prstGeom>
                <a:blipFill>
                  <a:blip r:embed="rId8"/>
                  <a:stretch>
                    <a:fillRect r="-19672"/>
                  </a:stretch>
                </a:blipFill>
              </p:spPr>
              <p:txBody>
                <a:bodyPr/>
                <a:lstStyle/>
                <a:p>
                  <a:r>
                    <a:rPr lang="en-US">
                      <a:noFill/>
                    </a:rPr>
                    <a:t> </a:t>
                  </a:r>
                </a:p>
              </p:txBody>
            </p:sp>
          </mc:Fallback>
        </mc:AlternateContent>
        <p:sp>
          <p:nvSpPr>
            <p:cNvPr id="117" name="Rectangle 116"/>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119"/>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1" name="Group 120"/>
          <p:cNvGrpSpPr/>
          <p:nvPr/>
        </p:nvGrpSpPr>
        <p:grpSpPr>
          <a:xfrm>
            <a:off x="6141524" y="4685359"/>
            <a:ext cx="1783276" cy="1030494"/>
            <a:chOff x="601935" y="1690688"/>
            <a:chExt cx="4274985" cy="2673566"/>
          </a:xfrm>
        </p:grpSpPr>
        <p:cxnSp>
          <p:nvCxnSpPr>
            <p:cNvPr id="122" name="Straight Connector 121"/>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4" name="Rectangle 123"/>
                <p:cNvSpPr/>
                <p:nvPr/>
              </p:nvSpPr>
              <p:spPr>
                <a:xfrm>
                  <a:off x="601935" y="2299234"/>
                  <a:ext cx="709736" cy="55240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06" name="Rectangle 205"/>
                <p:cNvSpPr>
                  <a:spLocks noRot="1" noChangeAspect="1" noMove="1" noResize="1" noEditPoints="1" noAdjustHandles="1" noChangeArrowheads="1" noChangeShapeType="1" noTextEdit="1"/>
                </p:cNvSpPr>
                <p:nvPr/>
              </p:nvSpPr>
              <p:spPr>
                <a:xfrm>
                  <a:off x="601935" y="2299234"/>
                  <a:ext cx="868308" cy="787176"/>
                </a:xfrm>
                <a:prstGeom prst="rect">
                  <a:avLst/>
                </a:prstGeom>
                <a:blipFill>
                  <a:blip r:embed="rId9"/>
                  <a:stretch>
                    <a:fillRect/>
                  </a:stretch>
                </a:blipFill>
              </p:spPr>
              <p:txBody>
                <a:bodyPr/>
                <a:lstStyle/>
                <a:p>
                  <a:r>
                    <a:rPr lang="en-US">
                      <a:noFill/>
                    </a:rPr>
                    <a:t> </a:t>
                  </a:r>
                </a:p>
              </p:txBody>
            </p:sp>
          </mc:Fallback>
        </mc:AlternateContent>
        <p:sp>
          <p:nvSpPr>
            <p:cNvPr id="125" name="Oval 124"/>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6" name="Oval 125"/>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7" name="Multiply 12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28" name="Multiply 12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29" name="Multiply 12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0" name="Multiply 12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1" name="Oval 130"/>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2" name="Oval 131"/>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3" name="Oval 132"/>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4" name="Multiply 133"/>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5" name="Multiply 134"/>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6" name="Oval 135"/>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7" name="Rectangle 136"/>
                <p:cNvSpPr/>
                <p:nvPr/>
              </p:nvSpPr>
              <p:spPr>
                <a:xfrm>
                  <a:off x="4403482" y="3577078"/>
                  <a:ext cx="473438" cy="55240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19" name="Rectangle 218"/>
                <p:cNvSpPr>
                  <a:spLocks noRot="1" noChangeAspect="1" noMove="1" noResize="1" noEditPoints="1" noAdjustHandles="1" noChangeArrowheads="1" noChangeShapeType="1" noTextEdit="1"/>
                </p:cNvSpPr>
                <p:nvPr/>
              </p:nvSpPr>
              <p:spPr>
                <a:xfrm>
                  <a:off x="4403483" y="3577077"/>
                  <a:ext cx="473437" cy="787176"/>
                </a:xfrm>
                <a:prstGeom prst="rect">
                  <a:avLst/>
                </a:prstGeom>
                <a:blipFill>
                  <a:blip r:embed="rId10"/>
                  <a:stretch>
                    <a:fillRect r="-19672"/>
                  </a:stretch>
                </a:blipFill>
              </p:spPr>
              <p:txBody>
                <a:bodyPr/>
                <a:lstStyle/>
                <a:p>
                  <a:r>
                    <a:rPr lang="en-US">
                      <a:noFill/>
                    </a:rPr>
                    <a:t> </a:t>
                  </a:r>
                </a:p>
              </p:txBody>
            </p:sp>
          </mc:Fallback>
        </mc:AlternateContent>
        <p:sp>
          <p:nvSpPr>
            <p:cNvPr id="138" name="Oval 137"/>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9" name="Oval 138"/>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40" name="Oval 139"/>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41" name="Oval 140"/>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142" name="Straight Arrow Connector 141"/>
          <p:cNvCxnSpPr>
            <a:stCxn id="51" idx="3"/>
          </p:cNvCxnSpPr>
          <p:nvPr/>
        </p:nvCxnSpPr>
        <p:spPr>
          <a:xfrm flipV="1">
            <a:off x="3067879" y="1916334"/>
            <a:ext cx="2822771" cy="2204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51" idx="3"/>
          </p:cNvCxnSpPr>
          <p:nvPr/>
        </p:nvCxnSpPr>
        <p:spPr>
          <a:xfrm flipV="1">
            <a:off x="3067879" y="3544409"/>
            <a:ext cx="2916895" cy="576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1" idx="3"/>
          </p:cNvCxnSpPr>
          <p:nvPr/>
        </p:nvCxnSpPr>
        <p:spPr>
          <a:xfrm>
            <a:off x="3067879" y="4120746"/>
            <a:ext cx="2831768" cy="948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Rectangle 144"/>
              <p:cNvSpPr/>
              <p:nvPr/>
            </p:nvSpPr>
            <p:spPr>
              <a:xfrm>
                <a:off x="4837622" y="1890647"/>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5" name="Rectangle 144"/>
              <p:cNvSpPr>
                <a:spLocks noRot="1" noChangeAspect="1" noMove="1" noResize="1" noEditPoints="1" noAdjustHandles="1" noChangeArrowheads="1" noChangeShapeType="1" noTextEdit="1"/>
              </p:cNvSpPr>
              <p:nvPr/>
            </p:nvSpPr>
            <p:spPr>
              <a:xfrm>
                <a:off x="4837622" y="1890647"/>
                <a:ext cx="556289" cy="364972"/>
              </a:xfrm>
              <a:prstGeom prst="rect">
                <a:avLst/>
              </a:prstGeom>
              <a:blipFill rotWithShape="0">
                <a:blip r:embed="rId11"/>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5013933" y="3271113"/>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6" name="Rectangle 145"/>
              <p:cNvSpPr>
                <a:spLocks noRot="1" noChangeAspect="1" noMove="1" noResize="1" noEditPoints="1" noAdjustHandles="1" noChangeArrowheads="1" noChangeShapeType="1" noTextEdit="1"/>
              </p:cNvSpPr>
              <p:nvPr/>
            </p:nvSpPr>
            <p:spPr>
              <a:xfrm>
                <a:off x="5013933" y="3271113"/>
                <a:ext cx="556289" cy="364972"/>
              </a:xfrm>
              <a:prstGeom prst="rect">
                <a:avLst/>
              </a:prstGeom>
              <a:blipFill rotWithShape="0">
                <a:blip r:embed="rId12"/>
                <a:stretch>
                  <a:fillRect r="-9783" b="-16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7" name="Rectangle 146"/>
              <p:cNvSpPr/>
              <p:nvPr/>
            </p:nvSpPr>
            <p:spPr>
              <a:xfrm>
                <a:off x="4682227" y="4763241"/>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7" name="Rectangle 146"/>
              <p:cNvSpPr>
                <a:spLocks noRot="1" noChangeAspect="1" noMove="1" noResize="1" noEditPoints="1" noAdjustHandles="1" noChangeArrowheads="1" noChangeShapeType="1" noTextEdit="1"/>
              </p:cNvSpPr>
              <p:nvPr/>
            </p:nvSpPr>
            <p:spPr>
              <a:xfrm>
                <a:off x="4682227" y="4763241"/>
                <a:ext cx="556289" cy="364972"/>
              </a:xfrm>
              <a:prstGeom prst="rect">
                <a:avLst/>
              </a:prstGeom>
              <a:blipFill rotWithShape="0">
                <a:blip r:embed="rId13"/>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96076" y="5831190"/>
                <a:ext cx="3067763" cy="45467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limLow>
                      <m:limLowPr>
                        <m:ctrlP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limLowPr>
                      <m:e>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input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x</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Predict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max</m:t>
                        </m:r>
                      </m:e>
                      <m:lim>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i</m:t>
                        </m:r>
                      </m:lim>
                    </m:limLow>
                  </m:oMath>
                </a14:m>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t>
                </a:r>
                <a14:m>
                  <m:oMath xmlns:m="http://schemas.openxmlformats.org/officeDocument/2006/math">
                    <m:sSubSup>
                      <m:sSubSupPr>
                        <m:ctrlP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a14:m>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496076" y="5831190"/>
                <a:ext cx="3067763" cy="454676"/>
              </a:xfrm>
              <a:prstGeom prst="rect">
                <a:avLst/>
              </a:prstGeom>
              <a:blipFill rotWithShape="0">
                <a:blip r:embed="rId14"/>
                <a:stretch>
                  <a:fillRect b="-5405"/>
                </a:stretch>
              </a:blipFill>
            </p:spPr>
            <p:txBody>
              <a:bodyPr/>
              <a:lstStyle/>
              <a:p>
                <a:r>
                  <a:rPr lang="en-IN">
                    <a:noFill/>
                  </a:rPr>
                  <a:t> </a:t>
                </a:r>
              </a:p>
            </p:txBody>
          </p:sp>
        </mc:Fallback>
      </mc:AlternateContent>
      <p:sp>
        <p:nvSpPr>
          <p:cNvPr id="4" name="Rectangle 3"/>
          <p:cNvSpPr/>
          <p:nvPr/>
        </p:nvSpPr>
        <p:spPr>
          <a:xfrm>
            <a:off x="4151585" y="5714602"/>
            <a:ext cx="4572000" cy="577081"/>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prstClr val="black"/>
                </a:solidFill>
                <a:effectLst/>
                <a:uLnTx/>
                <a:uFillTx/>
                <a:latin typeface="Tahoma" charset="0"/>
                <a:ea typeface="+mn-ea"/>
                <a:cs typeface="+mn-cs"/>
              </a:rPr>
              <a:t>Note: </a:t>
            </a:r>
            <a:r>
              <a:rPr kumimoji="0" lang="en-IN" sz="1050" b="0" i="0" u="none" strike="noStrike" kern="1200" cap="none" spc="0" normalizeH="0" baseline="0" noProof="0" dirty="0" err="1" smtClean="0">
                <a:ln>
                  <a:noFill/>
                </a:ln>
                <a:solidFill>
                  <a:prstClr val="black"/>
                </a:solidFill>
                <a:effectLst/>
                <a:uLnTx/>
                <a:uFillTx/>
                <a:latin typeface="Tahoma" charset="0"/>
                <a:ea typeface="+mn-ea"/>
                <a:cs typeface="+mn-cs"/>
              </a:rPr>
              <a:t>Scikit</a:t>
            </a:r>
            <a:r>
              <a:rPr kumimoji="0" lang="en-IN" sz="1050" b="0" i="0" u="none" strike="noStrike" kern="1200" cap="none" spc="0" normalizeH="0" baseline="0" noProof="0" dirty="0" smtClean="0">
                <a:ln>
                  <a:noFill/>
                </a:ln>
                <a:solidFill>
                  <a:prstClr val="black"/>
                </a:solidFill>
                <a:effectLst/>
                <a:uLnTx/>
                <a:uFillTx/>
                <a:latin typeface="Tahoma" charset="0"/>
                <a:ea typeface="+mn-ea"/>
                <a:cs typeface="+mn-cs"/>
              </a:rPr>
              <a:t>-Learn </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detects when you try to use a binary classification algorithm for a </a:t>
            </a:r>
            <a:r>
              <a:rPr kumimoji="0" lang="en-IN" sz="1050" b="0" i="0" u="none" strike="noStrike" kern="1200" cap="none" spc="0" normalizeH="0" baseline="0" noProof="0" dirty="0" smtClean="0">
                <a:ln>
                  <a:noFill/>
                </a:ln>
                <a:solidFill>
                  <a:prstClr val="black"/>
                </a:solidFill>
                <a:effectLst/>
                <a:uLnTx/>
                <a:uFillTx/>
                <a:latin typeface="Tahoma" charset="0"/>
                <a:ea typeface="+mn-ea"/>
                <a:cs typeface="+mn-cs"/>
              </a:rPr>
              <a:t>multi‐class </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classification task, and it automatically runs </a:t>
            </a:r>
            <a:r>
              <a:rPr kumimoji="0" lang="en-IN" sz="1050" b="0" i="0" u="none" strike="noStrike" kern="1200" cap="none" spc="0" normalizeH="0" baseline="0" noProof="0" dirty="0" err="1">
                <a:ln>
                  <a:noFill/>
                </a:ln>
                <a:solidFill>
                  <a:prstClr val="black"/>
                </a:solidFill>
                <a:effectLst/>
                <a:uLnTx/>
                <a:uFillTx/>
                <a:latin typeface="Tahoma" charset="0"/>
                <a:ea typeface="+mn-ea"/>
                <a:cs typeface="+mn-cs"/>
              </a:rPr>
              <a:t>OvA</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 (except for SVM classifiers </a:t>
            </a:r>
            <a:r>
              <a:rPr kumimoji="0" lang="en-IN" sz="1050" b="0" i="0" u="none" strike="noStrike" kern="1200" cap="none" spc="0" normalizeH="0" baseline="0" noProof="0" dirty="0" smtClean="0">
                <a:ln>
                  <a:noFill/>
                </a:ln>
                <a:solidFill>
                  <a:prstClr val="black"/>
                </a:solidFill>
                <a:effectLst/>
                <a:uLnTx/>
                <a:uFillTx/>
                <a:latin typeface="Tahoma" charset="0"/>
                <a:ea typeface="+mn-ea"/>
                <a:cs typeface="+mn-cs"/>
              </a:rPr>
              <a:t>for which </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it uses </a:t>
            </a:r>
            <a:r>
              <a:rPr kumimoji="0" lang="en-IN" sz="1050" b="0" i="0" u="none" strike="noStrike" kern="1200" cap="none" spc="0" normalizeH="0" baseline="0" noProof="0" dirty="0" err="1">
                <a:ln>
                  <a:noFill/>
                </a:ln>
                <a:solidFill>
                  <a:prstClr val="black"/>
                </a:solidFill>
                <a:effectLst/>
                <a:uLnTx/>
                <a:uFillTx/>
                <a:latin typeface="Tahoma" charset="0"/>
                <a:ea typeface="+mn-ea"/>
                <a:cs typeface="+mn-cs"/>
              </a:rPr>
              <a:t>OvO</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a:t>
            </a:r>
          </a:p>
        </p:txBody>
      </p:sp>
      <mc:AlternateContent xmlns:mc="http://schemas.openxmlformats.org/markup-compatibility/2006" xmlns:p14="http://schemas.microsoft.com/office/powerpoint/2010/main">
        <mc:Choice Requires="p14">
          <p:contentPart p14:bwMode="auto" r:id="rId15">
            <p14:nvContentPartPr>
              <p14:cNvPr id="3" name="Ink 2"/>
              <p14:cNvContentPartPr/>
              <p14:nvPr/>
            </p14:nvContentPartPr>
            <p14:xfrm>
              <a:off x="110520" y="907200"/>
              <a:ext cx="7718760" cy="4655520"/>
            </p14:xfrm>
          </p:contentPart>
        </mc:Choice>
        <mc:Fallback xmlns="">
          <p:pic>
            <p:nvPicPr>
              <p:cNvPr id="3" name="Ink 2"/>
              <p:cNvPicPr/>
              <p:nvPr/>
            </p:nvPicPr>
            <p:blipFill>
              <a:blip r:embed="rId16"/>
              <a:stretch>
                <a:fillRect/>
              </a:stretch>
            </p:blipFill>
            <p:spPr>
              <a:xfrm>
                <a:off x="104760" y="897840"/>
                <a:ext cx="7732800" cy="4673160"/>
              </a:xfrm>
              <a:prstGeom prst="rect">
                <a:avLst/>
              </a:prstGeom>
            </p:spPr>
          </p:pic>
        </mc:Fallback>
      </mc:AlternateContent>
    </p:spTree>
    <p:extLst>
      <p:ext uri="{BB962C8B-B14F-4D97-AF65-F5344CB8AC3E}">
        <p14:creationId xmlns:p14="http://schemas.microsoft.com/office/powerpoint/2010/main" val="3768878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533400"/>
            <a:ext cx="8220074" cy="7694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Prediction – Multi class Classification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C00000"/>
                </a:solidFill>
                <a:effectLst/>
                <a:uLnTx/>
                <a:uFillTx/>
                <a:latin typeface="Arial" panose="020B0604020202020204" pitchFamily="34" charset="0"/>
                <a:cs typeface="Arial" panose="020B0604020202020204" pitchFamily="34" charset="0"/>
              </a:rPr>
              <a:t>					One Vs One Strategy</a:t>
            </a:r>
            <a:endPar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51" name="Content Placeholder 2"/>
          <p:cNvSpPr txBox="1">
            <a:spLocks/>
          </p:cNvSpPr>
          <p:nvPr/>
        </p:nvSpPr>
        <p:spPr>
          <a:xfrm>
            <a:off x="321140" y="2991911"/>
            <a:ext cx="2746739" cy="22576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2" name="Group 51"/>
          <p:cNvGrpSpPr/>
          <p:nvPr/>
        </p:nvGrpSpPr>
        <p:grpSpPr>
          <a:xfrm>
            <a:off x="293130" y="2611871"/>
            <a:ext cx="2033024" cy="1404642"/>
            <a:chOff x="601935" y="1690688"/>
            <a:chExt cx="3827152" cy="2707247"/>
          </a:xfrm>
        </p:grpSpPr>
        <p:cxnSp>
          <p:nvCxnSpPr>
            <p:cNvPr id="53" name="Straight Connector 5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6" name="Isosceles Triangle 55"/>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7" name="Isosceles Triangle 56"/>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8" name="Multiply 57"/>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59" name="Multiply 58"/>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0" name="Multiply 59"/>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1" name="Multiply 60"/>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2" name="Isosceles Triangle 61"/>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3" name="Isosceles Triangle 62"/>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4" name="Isosceles Triangle 63"/>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8" name="Rectangle 67"/>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p:nvPr/>
        </p:nvGrpSpPr>
        <p:grpSpPr>
          <a:xfrm>
            <a:off x="444734" y="4401176"/>
            <a:ext cx="2207002" cy="629613"/>
            <a:chOff x="968477" y="4808824"/>
            <a:chExt cx="3652950" cy="1213489"/>
          </a:xfrm>
        </p:grpSpPr>
        <p:sp>
          <p:nvSpPr>
            <p:cNvPr id="74" name="Isosceles Triangle 73"/>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5" name="Multiply 74"/>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76" name="Rectangle 75"/>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p:cNvSpPr/>
            <p:nvPr/>
          </p:nvSpPr>
          <p:spPr>
            <a:xfrm>
              <a:off x="968477" y="4808824"/>
              <a:ext cx="3652950" cy="98488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3: </a:t>
              </a:r>
            </a:p>
          </p:txBody>
        </p:sp>
      </p:grpSp>
      <mc:AlternateContent xmlns:mc="http://schemas.openxmlformats.org/markup-compatibility/2006" xmlns:a14="http://schemas.microsoft.com/office/drawing/2010/main">
        <mc:Choice Requires="a14">
          <p:sp>
            <p:nvSpPr>
              <p:cNvPr id="78" name="Rectangle 77"/>
              <p:cNvSpPr/>
              <p:nvPr/>
            </p:nvSpPr>
            <p:spPr>
              <a:xfrm>
                <a:off x="276077" y="5385873"/>
                <a:ext cx="3492071"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𝑃</m:t>
                      </m:r>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 2, 3)</m:t>
                      </m:r>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78" name="Rectangle 77"/>
              <p:cNvSpPr>
                <a:spLocks noRot="1" noChangeAspect="1" noMove="1" noResize="1" noEditPoints="1" noAdjustHandles="1" noChangeArrowheads="1" noChangeShapeType="1" noTextEdit="1"/>
              </p:cNvSpPr>
              <p:nvPr/>
            </p:nvSpPr>
            <p:spPr>
              <a:xfrm>
                <a:off x="276077" y="5385873"/>
                <a:ext cx="3492071" cy="364972"/>
              </a:xfrm>
              <a:prstGeom prst="rect">
                <a:avLst/>
              </a:prstGeom>
              <a:blipFill rotWithShape="0">
                <a:blip r:embed="rId4"/>
                <a:stretch>
                  <a:fillRect b="-5085"/>
                </a:stretch>
              </a:blipFill>
            </p:spPr>
            <p:txBody>
              <a:bodyPr/>
              <a:lstStyle/>
              <a:p>
                <a:r>
                  <a:rPr lang="en-IN">
                    <a:noFill/>
                  </a:rPr>
                  <a:t> </a:t>
                </a:r>
              </a:p>
            </p:txBody>
          </p:sp>
        </mc:Fallback>
      </mc:AlternateContent>
      <p:cxnSp>
        <p:nvCxnSpPr>
          <p:cNvPr id="142" name="Straight Arrow Connector 141"/>
          <p:cNvCxnSpPr>
            <a:stCxn id="51" idx="3"/>
          </p:cNvCxnSpPr>
          <p:nvPr/>
        </p:nvCxnSpPr>
        <p:spPr>
          <a:xfrm flipV="1">
            <a:off x="3067879" y="1916334"/>
            <a:ext cx="2822771" cy="2204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51" idx="3"/>
          </p:cNvCxnSpPr>
          <p:nvPr/>
        </p:nvCxnSpPr>
        <p:spPr>
          <a:xfrm flipV="1">
            <a:off x="3067879" y="3544409"/>
            <a:ext cx="2916895" cy="576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1" idx="3"/>
          </p:cNvCxnSpPr>
          <p:nvPr/>
        </p:nvCxnSpPr>
        <p:spPr>
          <a:xfrm>
            <a:off x="3067879" y="4120746"/>
            <a:ext cx="2831768" cy="948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Rectangle 144"/>
              <p:cNvSpPr/>
              <p:nvPr/>
            </p:nvSpPr>
            <p:spPr>
              <a:xfrm>
                <a:off x="4837622" y="1890647"/>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5" name="Rectangle 144"/>
              <p:cNvSpPr>
                <a:spLocks noRot="1" noChangeAspect="1" noMove="1" noResize="1" noEditPoints="1" noAdjustHandles="1" noChangeArrowheads="1" noChangeShapeType="1" noTextEdit="1"/>
              </p:cNvSpPr>
              <p:nvPr/>
            </p:nvSpPr>
            <p:spPr>
              <a:xfrm>
                <a:off x="4837622" y="1890647"/>
                <a:ext cx="556289" cy="364972"/>
              </a:xfrm>
              <a:prstGeom prst="rect">
                <a:avLst/>
              </a:prstGeom>
              <a:blipFill rotWithShape="0">
                <a:blip r:embed="rId11"/>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5013933" y="3271113"/>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6" name="Rectangle 145"/>
              <p:cNvSpPr>
                <a:spLocks noRot="1" noChangeAspect="1" noMove="1" noResize="1" noEditPoints="1" noAdjustHandles="1" noChangeArrowheads="1" noChangeShapeType="1" noTextEdit="1"/>
              </p:cNvSpPr>
              <p:nvPr/>
            </p:nvSpPr>
            <p:spPr>
              <a:xfrm>
                <a:off x="5013933" y="3271113"/>
                <a:ext cx="556289" cy="364972"/>
              </a:xfrm>
              <a:prstGeom prst="rect">
                <a:avLst/>
              </a:prstGeom>
              <a:blipFill rotWithShape="0">
                <a:blip r:embed="rId12"/>
                <a:stretch>
                  <a:fillRect r="-9783" b="-16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7" name="Rectangle 146"/>
              <p:cNvSpPr/>
              <p:nvPr/>
            </p:nvSpPr>
            <p:spPr>
              <a:xfrm>
                <a:off x="4682227" y="4763241"/>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e>
                          </m:d>
                        </m:sup>
                      </m:sSubSup>
                      <m:d>
                        <m:d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7" name="Rectangle 146"/>
              <p:cNvSpPr>
                <a:spLocks noRot="1" noChangeAspect="1" noMove="1" noResize="1" noEditPoints="1" noAdjustHandles="1" noChangeArrowheads="1" noChangeShapeType="1" noTextEdit="1"/>
              </p:cNvSpPr>
              <p:nvPr/>
            </p:nvSpPr>
            <p:spPr>
              <a:xfrm>
                <a:off x="4682227" y="4763241"/>
                <a:ext cx="556289" cy="364972"/>
              </a:xfrm>
              <a:prstGeom prst="rect">
                <a:avLst/>
              </a:prstGeom>
              <a:blipFill rotWithShape="0">
                <a:blip r:embed="rId13"/>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96076" y="5831190"/>
                <a:ext cx="3067763" cy="45467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limLow>
                      <m:limLowPr>
                        <m:ctrlPr>
                          <a:rPr kumimoji="0" lang="en-US" sz="16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limLowPr>
                      <m:e>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input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x</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Predict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max</m:t>
                        </m:r>
                      </m:e>
                      <m:lim>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i</m:t>
                        </m:r>
                      </m:lim>
                    </m:limLow>
                  </m:oMath>
                </a14:m>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t>
                </a:r>
                <a14:m>
                  <m:oMath xmlns:m="http://schemas.openxmlformats.org/officeDocument/2006/math">
                    <m:sSubSup>
                      <m:sSubSupPr>
                        <m:ctrlP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a14:m>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496076" y="5831190"/>
                <a:ext cx="3067763" cy="454676"/>
              </a:xfrm>
              <a:prstGeom prst="rect">
                <a:avLst/>
              </a:prstGeom>
              <a:blipFill rotWithShape="0">
                <a:blip r:embed="rId14"/>
                <a:stretch>
                  <a:fillRect b="-5405"/>
                </a:stretch>
              </a:blipFill>
            </p:spPr>
            <p:txBody>
              <a:bodyPr/>
              <a:lstStyle/>
              <a:p>
                <a:r>
                  <a:rPr lang="en-IN">
                    <a:noFill/>
                  </a:rPr>
                  <a:t> </a:t>
                </a:r>
              </a:p>
            </p:txBody>
          </p:sp>
        </mc:Fallback>
      </mc:AlternateContent>
      <p:sp>
        <p:nvSpPr>
          <p:cNvPr id="3" name="Rectangle 2"/>
          <p:cNvSpPr/>
          <p:nvPr/>
        </p:nvSpPr>
        <p:spPr>
          <a:xfrm>
            <a:off x="5595902" y="6167301"/>
            <a:ext cx="2191306"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 × (N – 1) / 2 classifiers</a:t>
            </a: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grpSp>
        <p:nvGrpSpPr>
          <p:cNvPr id="190" name="Group 189"/>
          <p:cNvGrpSpPr/>
          <p:nvPr/>
        </p:nvGrpSpPr>
        <p:grpSpPr>
          <a:xfrm>
            <a:off x="5967976" y="1338558"/>
            <a:ext cx="2033024" cy="1404642"/>
            <a:chOff x="601935" y="1690688"/>
            <a:chExt cx="3827152" cy="2707247"/>
          </a:xfrm>
        </p:grpSpPr>
        <p:cxnSp>
          <p:nvCxnSpPr>
            <p:cNvPr id="191" name="Straight Connector 19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92" name="Straight Connector 19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3" name="Rectangle 192"/>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194" name="Isosceles Triangle 193"/>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95" name="Isosceles Triangle 194"/>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0" name="Isosceles Triangle 199"/>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1" name="Isosceles Triangle 200"/>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2" name="Isosceles Triangle 201"/>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5" name="Isosceles Triangle 204"/>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6" name="Rectangle 205"/>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207" name="Rectangle 206"/>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8" name="Rectangle 207"/>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9" name="Rectangle 208"/>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0" name="Rectangle 209"/>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1" name="Group 210"/>
          <p:cNvGrpSpPr/>
          <p:nvPr/>
        </p:nvGrpSpPr>
        <p:grpSpPr>
          <a:xfrm>
            <a:off x="5967976" y="3084000"/>
            <a:ext cx="2033024" cy="1259400"/>
            <a:chOff x="601935" y="1970621"/>
            <a:chExt cx="3827152" cy="2427314"/>
          </a:xfrm>
        </p:grpSpPr>
        <p:cxnSp>
          <p:nvCxnSpPr>
            <p:cNvPr id="212" name="Straight Connector 211"/>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13" name="Straight Connector 212"/>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4" name="Rectangle 213"/>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215" name="Isosceles Triangle 214"/>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6" name="Isosceles Triangle 215"/>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7" name="Multiply 21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18" name="Multiply 21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19" name="Multiply 21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0" name="Multiply 21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1" name="Isosceles Triangle 220"/>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22" name="Isosceles Triangle 221"/>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23" name="Isosceles Triangle 222"/>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24" name="Multiply 223"/>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5" name="Multiply 224"/>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6" name="Isosceles Triangle 225"/>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27" name="Rectangle 226"/>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grpSp>
      <p:grpSp>
        <p:nvGrpSpPr>
          <p:cNvPr id="232" name="Group 231"/>
          <p:cNvGrpSpPr/>
          <p:nvPr/>
        </p:nvGrpSpPr>
        <p:grpSpPr>
          <a:xfrm>
            <a:off x="6019800" y="4462758"/>
            <a:ext cx="2033024" cy="1404642"/>
            <a:chOff x="601935" y="1690688"/>
            <a:chExt cx="3827152" cy="2707247"/>
          </a:xfrm>
        </p:grpSpPr>
        <p:cxnSp>
          <p:nvCxnSpPr>
            <p:cNvPr id="233" name="Straight Connector 23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5" name="Rectangle 234"/>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238" name="Multiply 237"/>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39" name="Multiply 238"/>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0" name="Multiply 239"/>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1" name="Multiply 240"/>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5" name="Multiply 24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6" name="Multiply 24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48" name="Rectangle 247"/>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249" name="Rectangle 24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0" name="Rectangle 24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1" name="Rectangle 25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2" name="Rectangle 25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110612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91200" y="3869934"/>
          <a:ext cx="3352800" cy="2683266"/>
        </p:xfrm>
        <a:graphic>
          <a:graphicData uri="http://schemas.openxmlformats.org/drawingml/2006/table">
            <a:tbl>
              <a:tblPr firstRow="1" bandRow="1">
                <a:tableStyleId>{69012ECD-51FC-41F1-AA8D-1B2483CD663E}</a:tableStyleId>
              </a:tblPr>
              <a:tblGrid>
                <a:gridCol w="443753">
                  <a:extLst>
                    <a:ext uri="{9D8B030D-6E8A-4147-A177-3AD203B41FA5}">
                      <a16:colId xmlns="" xmlns:a16="http://schemas.microsoft.com/office/drawing/2014/main" val="20000"/>
                    </a:ext>
                  </a:extLst>
                </a:gridCol>
                <a:gridCol w="546847">
                  <a:extLst>
                    <a:ext uri="{9D8B030D-6E8A-4147-A177-3AD203B41FA5}">
                      <a16:colId xmlns="" xmlns:a16="http://schemas.microsoft.com/office/drawing/2014/main" val="20001"/>
                    </a:ext>
                  </a:extLst>
                </a:gridCol>
                <a:gridCol w="636494">
                  <a:extLst>
                    <a:ext uri="{9D8B030D-6E8A-4147-A177-3AD203B41FA5}">
                      <a16:colId xmlns="" xmlns:a16="http://schemas.microsoft.com/office/drawing/2014/main" val="20002"/>
                    </a:ext>
                  </a:extLst>
                </a:gridCol>
                <a:gridCol w="493059">
                  <a:extLst>
                    <a:ext uri="{9D8B030D-6E8A-4147-A177-3AD203B41FA5}">
                      <a16:colId xmlns="" xmlns:a16="http://schemas.microsoft.com/office/drawing/2014/main" val="20003"/>
                    </a:ext>
                  </a:extLst>
                </a:gridCol>
                <a:gridCol w="542365">
                  <a:extLst>
                    <a:ext uri="{9D8B030D-6E8A-4147-A177-3AD203B41FA5}">
                      <a16:colId xmlns="" xmlns:a16="http://schemas.microsoft.com/office/drawing/2014/main" val="20004"/>
                    </a:ext>
                  </a:extLst>
                </a:gridCol>
                <a:gridCol w="690282">
                  <a:extLst>
                    <a:ext uri="{9D8B030D-6E8A-4147-A177-3AD203B41FA5}">
                      <a16:colId xmlns="" xmlns:a16="http://schemas.microsoft.com/office/drawing/2014/main" val="20005"/>
                    </a:ext>
                  </a:extLst>
                </a:gridCol>
              </a:tblGrid>
              <a:tr h="373338">
                <a:tc>
                  <a:txBody>
                    <a:bodyPr/>
                    <a:lstStyle/>
                    <a:p>
                      <a:r>
                        <a:rPr lang="en-US" sz="800" dirty="0" smtClean="0"/>
                        <a:t>Sky</a:t>
                      </a:r>
                      <a:endParaRPr lang="en-US" sz="800" b="1" dirty="0"/>
                    </a:p>
                  </a:txBody>
                  <a:tcPr/>
                </a:tc>
                <a:tc>
                  <a:txBody>
                    <a:bodyPr/>
                    <a:lstStyle/>
                    <a:p>
                      <a:r>
                        <a:rPr lang="en-US" sz="800" dirty="0" err="1" smtClean="0"/>
                        <a:t>AirTemp</a:t>
                      </a:r>
                      <a:endParaRPr lang="en-US" sz="800" b="1" dirty="0"/>
                    </a:p>
                  </a:txBody>
                  <a:tcPr/>
                </a:tc>
                <a:tc>
                  <a:txBody>
                    <a:bodyPr/>
                    <a:lstStyle/>
                    <a:p>
                      <a:r>
                        <a:rPr lang="en-US" sz="800" dirty="0" smtClean="0"/>
                        <a:t>Humidity</a:t>
                      </a:r>
                      <a:endParaRPr lang="en-US" sz="800" b="1" dirty="0"/>
                    </a:p>
                  </a:txBody>
                  <a:tcPr/>
                </a:tc>
                <a:tc>
                  <a:txBody>
                    <a:bodyPr/>
                    <a:lstStyle/>
                    <a:p>
                      <a:r>
                        <a:rPr lang="en-US" sz="800" dirty="0" smtClean="0"/>
                        <a:t>Wind</a:t>
                      </a:r>
                      <a:endParaRPr lang="en-US" sz="800" b="1" dirty="0"/>
                    </a:p>
                  </a:txBody>
                  <a:tcPr/>
                </a:tc>
                <a:tc>
                  <a:txBody>
                    <a:bodyPr/>
                    <a:lstStyle/>
                    <a:p>
                      <a:r>
                        <a:rPr lang="en-US" sz="800" dirty="0" smtClean="0"/>
                        <a:t>Forecast</a:t>
                      </a:r>
                      <a:endParaRPr lang="en-US" sz="800" b="1" dirty="0"/>
                    </a:p>
                  </a:txBody>
                  <a:tcPr/>
                </a:tc>
                <a:tc>
                  <a:txBody>
                    <a:bodyPr/>
                    <a:lstStyle/>
                    <a:p>
                      <a:r>
                        <a:rPr lang="en-US" sz="800" dirty="0" smtClean="0"/>
                        <a:t>Enjoy</a:t>
                      </a:r>
                    </a:p>
                    <a:p>
                      <a:r>
                        <a:rPr lang="en-US" sz="800" dirty="0" smtClean="0"/>
                        <a:t>Sport?</a:t>
                      </a:r>
                      <a:endParaRPr lang="en-US" sz="800" b="1" i="1" dirty="0"/>
                    </a:p>
                  </a:txBody>
                  <a:tcPr/>
                </a:tc>
                <a:extLst>
                  <a:ext uri="{0D108BD9-81ED-4DB2-BD59-A6C34878D82A}">
                    <a16:rowId xmlns="" xmlns:a16="http://schemas.microsoft.com/office/drawing/2014/main" val="10000"/>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smtClean="0"/>
                        <a:t>Yes</a:t>
                      </a:r>
                      <a:endParaRPr lang="en-US" sz="800" dirty="0"/>
                    </a:p>
                  </a:txBody>
                  <a:tcPr/>
                </a:tc>
                <a:extLst>
                  <a:ext uri="{0D108BD9-81ED-4DB2-BD59-A6C34878D82A}">
                    <a16:rowId xmlns="" xmlns:a16="http://schemas.microsoft.com/office/drawing/2014/main" val="10001"/>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2"/>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3"/>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4"/>
                  </a:ext>
                </a:extLst>
              </a:tr>
              <a:tr h="288741">
                <a:tc>
                  <a:txBody>
                    <a:bodyPr/>
                    <a:lstStyle/>
                    <a:p>
                      <a:r>
                        <a:rPr lang="en-US" sz="800" dirty="0" smtClean="0"/>
                        <a:t>Sunny</a:t>
                      </a:r>
                      <a:endParaRPr lang="en-US" sz="800" dirty="0"/>
                    </a:p>
                  </a:txBody>
                  <a:tcPr/>
                </a:tc>
                <a:tc>
                  <a:txBody>
                    <a:bodyPr/>
                    <a:lstStyle/>
                    <a:p>
                      <a:r>
                        <a:rPr lang="en-US" sz="800" dirty="0" smtClean="0"/>
                        <a:t>Hot</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5"/>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6"/>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7"/>
                  </a:ext>
                </a:extLst>
              </a:tr>
              <a:tr h="288741">
                <a:tc>
                  <a:txBody>
                    <a:bodyPr/>
                    <a:lstStyle/>
                    <a:p>
                      <a:r>
                        <a:rPr lang="en-US" sz="800" dirty="0" smtClean="0"/>
                        <a:t>Rainy</a:t>
                      </a:r>
                      <a:endParaRPr lang="en-US" sz="800" dirty="0"/>
                    </a:p>
                  </a:txBody>
                  <a:tcPr>
                    <a:solidFill>
                      <a:schemeClr val="bg2"/>
                    </a:solidFill>
                  </a:tcPr>
                </a:tc>
                <a:tc>
                  <a:txBody>
                    <a:bodyPr/>
                    <a:lstStyle/>
                    <a:p>
                      <a:r>
                        <a:rPr lang="en-US" sz="800" dirty="0" smtClean="0"/>
                        <a:t>Warm</a:t>
                      </a:r>
                      <a:endParaRPr lang="en-US" sz="800" dirty="0"/>
                    </a:p>
                  </a:txBody>
                  <a:tcPr>
                    <a:solidFill>
                      <a:schemeClr val="bg2"/>
                    </a:solidFill>
                  </a:tcPr>
                </a:tc>
                <a:tc>
                  <a:txBody>
                    <a:bodyPr/>
                    <a:lstStyle/>
                    <a:p>
                      <a:r>
                        <a:rPr lang="en-US" sz="800" dirty="0" smtClean="0"/>
                        <a:t>Normal</a:t>
                      </a:r>
                      <a:endParaRPr lang="en-US" sz="800" dirty="0"/>
                    </a:p>
                  </a:txBody>
                  <a:tcPr>
                    <a:solidFill>
                      <a:schemeClr val="bg2"/>
                    </a:solidFill>
                  </a:tcPr>
                </a:tc>
                <a:tc>
                  <a:txBody>
                    <a:bodyPr/>
                    <a:lstStyle/>
                    <a:p>
                      <a:r>
                        <a:rPr lang="en-US" sz="800" dirty="0" smtClean="0"/>
                        <a:t>Breeze</a:t>
                      </a:r>
                      <a:endParaRPr lang="en-US" sz="800" dirty="0"/>
                    </a:p>
                  </a:txBody>
                  <a:tcPr>
                    <a:solidFill>
                      <a:schemeClr val="bg2"/>
                    </a:solidFill>
                  </a:tcPr>
                </a:tc>
                <a:tc>
                  <a:txBody>
                    <a:bodyPr/>
                    <a:lstStyle/>
                    <a:p>
                      <a:r>
                        <a:rPr lang="en-US" sz="800" dirty="0" smtClean="0"/>
                        <a:t>Same</a:t>
                      </a:r>
                      <a:endParaRPr lang="en-US" sz="800" dirty="0"/>
                    </a:p>
                  </a:txBody>
                  <a:tcPr>
                    <a:solidFill>
                      <a:schemeClr val="bg2"/>
                    </a:solidFill>
                  </a:tcPr>
                </a:tc>
                <a:tc>
                  <a:txBody>
                    <a:bodyPr/>
                    <a:lstStyle/>
                    <a:p>
                      <a:r>
                        <a:rPr lang="en-US" sz="800" dirty="0" smtClean="0"/>
                        <a:t>Yes</a:t>
                      </a:r>
                      <a:endParaRPr lang="en-US" sz="800" dirty="0"/>
                    </a:p>
                  </a:txBody>
                  <a:tcPr>
                    <a:solidFill>
                      <a:schemeClr val="bg2"/>
                    </a:solidFill>
                  </a:tcPr>
                </a:tc>
                <a:extLst>
                  <a:ext uri="{0D108BD9-81ED-4DB2-BD59-A6C34878D82A}">
                    <a16:rowId xmlns="" xmlns:a16="http://schemas.microsoft.com/office/drawing/2014/main" val="10008"/>
                  </a:ext>
                </a:extLst>
              </a:tr>
            </a:tbl>
          </a:graphicData>
        </a:graphic>
      </p:graphicFrame>
      <p:pic>
        <p:nvPicPr>
          <p:cNvPr id="6" name="Picture 5"/>
          <p:cNvPicPr>
            <a:picLocks noChangeAspect="1"/>
          </p:cNvPicPr>
          <p:nvPr/>
        </p:nvPicPr>
        <p:blipFill>
          <a:blip r:embed="rId3"/>
          <a:stretch>
            <a:fillRect/>
          </a:stretch>
        </p:blipFill>
        <p:spPr>
          <a:xfrm>
            <a:off x="4648200" y="1355334"/>
            <a:ext cx="4391025" cy="2514600"/>
          </a:xfrm>
          <a:prstGeom prst="rect">
            <a:avLst/>
          </a:prstGeom>
        </p:spPr>
      </p:pic>
      <p:sp>
        <p:nvSpPr>
          <p:cNvPr id="7" name="Rectangle 2"/>
          <p:cNvSpPr txBox="1">
            <a:spLocks noChangeArrowheads="1"/>
          </p:cNvSpPr>
          <p:nvPr/>
        </p:nvSpPr>
        <p:spPr>
          <a:xfrm>
            <a:off x="395536" y="191859"/>
            <a:ext cx="7300664" cy="1015663"/>
          </a:xfrm>
          <a:prstGeom prst="rect">
            <a:avLst/>
          </a:prstGeom>
          <a:noFill/>
          <a:ln w="9525">
            <a:noFill/>
            <a:miter lim="800000"/>
            <a:headEnd/>
            <a:tailEnd/>
          </a:ln>
          <a:effectLst/>
        </p:spPr>
        <p:txBody>
          <a:bodyPr spcFirstLastPara="1" vert="horz" wrap="square" lIns="91440" tIns="45720" rIns="91440" bIns="45720" rtlCol="0" anchor="ctr" anchorCtr="0">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185738" indent="-71438" algn="l">
              <a:lnSpc>
                <a:spcPts val="3600"/>
              </a:lnSpc>
              <a:buSzPts val="360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Interpretation	         </a:t>
            </a:r>
            <a:r>
              <a:rPr lang="en-US" sz="2400" b="1" dirty="0" smtClean="0">
                <a:solidFill>
                  <a:srgbClr val="C00000"/>
                </a:solidFill>
              </a:rPr>
              <a:t>Model Building</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grpSp>
        <p:nvGrpSpPr>
          <p:cNvPr id="8" name="Group 7"/>
          <p:cNvGrpSpPr/>
          <p:nvPr/>
        </p:nvGrpSpPr>
        <p:grpSpPr>
          <a:xfrm>
            <a:off x="228600" y="1479035"/>
            <a:ext cx="2711761" cy="2655332"/>
            <a:chOff x="7772400" y="1066800"/>
            <a:chExt cx="2711761" cy="2655332"/>
          </a:xfrm>
        </p:grpSpPr>
        <p:sp>
          <p:nvSpPr>
            <p:cNvPr id="9" name="Freeform 8"/>
            <p:cNvSpPr/>
            <p:nvPr/>
          </p:nvSpPr>
          <p:spPr>
            <a:xfrm>
              <a:off x="9308357" y="1524000"/>
              <a:ext cx="1175804" cy="1450634"/>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Freeform 9"/>
            <p:cNvSpPr/>
            <p:nvPr/>
          </p:nvSpPr>
          <p:spPr>
            <a:xfrm>
              <a:off x="8253011" y="2320886"/>
              <a:ext cx="985427" cy="1045507"/>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Oval 10"/>
            <p:cNvSpPr/>
            <p:nvPr/>
          </p:nvSpPr>
          <p:spPr>
            <a:xfrm>
              <a:off x="8488094" y="2742001"/>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76509" y="2715357"/>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707729" y="2955792"/>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658254" y="2547455"/>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a:off x="9522534" y="230412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34294">
              <a:off x="9593829" y="185730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rot="2734294">
              <a:off x="9907319" y="213235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rot="2734294">
              <a:off x="9584012" y="211777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144000" y="3352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20" name="TextBox 19"/>
            <p:cNvSpPr txBox="1"/>
            <p:nvPr/>
          </p:nvSpPr>
          <p:spPr>
            <a:xfrm>
              <a:off x="7772400" y="2209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21" name="Straight Arrow Connector 20"/>
            <p:cNvCxnSpPr/>
            <p:nvPr/>
          </p:nvCxnSpPr>
          <p:spPr>
            <a:xfrm flipV="1">
              <a:off x="8232405" y="1625706"/>
              <a:ext cx="0" cy="192631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124534" y="3404192"/>
              <a:ext cx="221307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34400" y="1066800"/>
              <a:ext cx="1447800" cy="338554"/>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Generative</a:t>
              </a:r>
              <a:endParaRPr lang="en-US" b="1" dirty="0">
                <a:latin typeface="Helvetica" panose="020B0604020202020204" pitchFamily="34" charset="0"/>
                <a:cs typeface="Helvetica" panose="020B0604020202020204" pitchFamily="34" charset="0"/>
              </a:endParaRPr>
            </a:p>
          </p:txBody>
        </p:sp>
      </p:grpSp>
      <p:graphicFrame>
        <p:nvGraphicFramePr>
          <p:cNvPr id="24" name="Object 4"/>
          <p:cNvGraphicFramePr>
            <a:graphicFrameLocks noChangeAspect="1"/>
          </p:cNvGraphicFramePr>
          <p:nvPr>
            <p:extLst>
              <p:ext uri="{D42A27DB-BD31-4B8C-83A1-F6EECF244321}">
                <p14:modId xmlns:p14="http://schemas.microsoft.com/office/powerpoint/2010/main" val="3452847470"/>
              </p:ext>
            </p:extLst>
          </p:nvPr>
        </p:nvGraphicFramePr>
        <p:xfrm>
          <a:off x="259142" y="4654520"/>
          <a:ext cx="2951278" cy="580859"/>
        </p:xfrm>
        <a:graphic>
          <a:graphicData uri="http://schemas.openxmlformats.org/presentationml/2006/ole">
            <mc:AlternateContent xmlns:mc="http://schemas.openxmlformats.org/markup-compatibility/2006">
              <mc:Choice xmlns:v="urn:schemas-microsoft-com:vml" Requires="v">
                <p:oleObj spid="_x0000_s1050" name="Equation" r:id="rId4" imgW="2717800" imgH="431800" progId="Equation.3">
                  <p:embed/>
                </p:oleObj>
              </mc:Choice>
              <mc:Fallback>
                <p:oleObj name="Equation" r:id="rId4" imgW="2717800" imgH="431800" progId="Equation.3">
                  <p:embed/>
                  <p:pic>
                    <p:nvPicPr>
                      <p:cNvPr id="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42" y="4654520"/>
                        <a:ext cx="2951278" cy="580859"/>
                      </a:xfrm>
                      <a:prstGeom prst="rect">
                        <a:avLst/>
                      </a:prstGeom>
                      <a:noFill/>
                      <a:ln w="57150" cmpd="thickThin">
                        <a:noFill/>
                        <a:miter lim="800000"/>
                        <a:headEnd/>
                        <a:tailEnd/>
                      </a:ln>
                      <a:effectLst/>
                      <a:extLst/>
                    </p:spPr>
                  </p:pic>
                </p:oleObj>
              </mc:Fallback>
            </mc:AlternateContent>
          </a:graphicData>
        </a:graphic>
      </p:graphicFrame>
      <p:sp>
        <p:nvSpPr>
          <p:cNvPr id="26" name="Rectangle 25"/>
          <p:cNvSpPr/>
          <p:nvPr/>
        </p:nvSpPr>
        <p:spPr>
          <a:xfrm>
            <a:off x="259142" y="5231906"/>
            <a:ext cx="4922458" cy="156966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Known </a:t>
            </a:r>
            <a:r>
              <a:rPr lang="en-US" dirty="0">
                <a:latin typeface="Arial" panose="020B0604020202020204" pitchFamily="34" charset="0"/>
                <a:cs typeface="Arial" panose="020B0604020202020204" pitchFamily="34" charset="0"/>
              </a:rPr>
              <a:t>as generative models, because by sampling from them it is possible to generate synthetic data points in the input space</a:t>
            </a:r>
            <a:r>
              <a:rPr lang="en-US" dirty="0" smtClean="0">
                <a:latin typeface="Arial" panose="020B0604020202020204" pitchFamily="34" charset="0"/>
                <a:cs typeface="Arial" panose="020B0604020202020204" pitchFamily="34" charset="0"/>
              </a:rPr>
              <a:t>.</a:t>
            </a:r>
          </a:p>
          <a:p>
            <a:r>
              <a:rPr lang="en-IN" spc="-50" dirty="0" err="1" smtClean="0">
                <a:cs typeface="Tahoma"/>
              </a:rPr>
              <a:t>Eg</a:t>
            </a:r>
            <a:r>
              <a:rPr lang="en-IN" spc="-50" dirty="0" smtClean="0">
                <a:cs typeface="Tahoma"/>
              </a:rPr>
              <a:t>., Gaussians</a:t>
            </a:r>
            <a:r>
              <a:rPr lang="en-IN" spc="-50" dirty="0">
                <a:cs typeface="Tahoma"/>
              </a:rPr>
              <a:t>, </a:t>
            </a:r>
            <a:r>
              <a:rPr lang="en-IN" b="1" spc="-50" dirty="0">
                <a:cs typeface="Tahoma"/>
              </a:rPr>
              <a:t>Naïve Bayes</a:t>
            </a:r>
            <a:r>
              <a:rPr lang="en-IN" spc="-50" dirty="0">
                <a:cs typeface="Tahoma"/>
              </a:rPr>
              <a:t>, Mixtures of multinomials </a:t>
            </a:r>
            <a:r>
              <a:rPr lang="en-IN" b="1" spc="-50" dirty="0">
                <a:cs typeface="Tahoma"/>
              </a:rPr>
              <a:t>, Mixtures of Gaussians</a:t>
            </a:r>
            <a:r>
              <a:rPr lang="en-IN" spc="-50" dirty="0">
                <a:cs typeface="Tahoma"/>
              </a:rPr>
              <a:t>, Bayesian networks</a:t>
            </a:r>
            <a:endParaRPr lang="en-US" dirty="0" smtClean="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786240" y="1974960"/>
              <a:ext cx="2219040" cy="1838520"/>
            </p14:xfrm>
          </p:contentPart>
        </mc:Choice>
        <mc:Fallback xmlns="">
          <p:pic>
            <p:nvPicPr>
              <p:cNvPr id="2" name="Ink 1"/>
              <p:cNvPicPr/>
              <p:nvPr/>
            </p:nvPicPr>
            <p:blipFill>
              <a:blip r:embed="rId7"/>
              <a:stretch>
                <a:fillRect/>
              </a:stretch>
            </p:blipFill>
            <p:spPr>
              <a:xfrm>
                <a:off x="781200" y="1969560"/>
                <a:ext cx="2232000" cy="1849320"/>
              </a:xfrm>
              <a:prstGeom prst="rect">
                <a:avLst/>
              </a:prstGeom>
            </p:spPr>
          </p:pic>
        </mc:Fallback>
      </mc:AlternateContent>
    </p:spTree>
    <p:extLst>
      <p:ext uri="{BB962C8B-B14F-4D97-AF65-F5344CB8AC3E}">
        <p14:creationId xmlns:p14="http://schemas.microsoft.com/office/powerpoint/2010/main" val="3854205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91200" y="3869934"/>
          <a:ext cx="3352800" cy="2683266"/>
        </p:xfrm>
        <a:graphic>
          <a:graphicData uri="http://schemas.openxmlformats.org/drawingml/2006/table">
            <a:tbl>
              <a:tblPr firstRow="1" bandRow="1">
                <a:tableStyleId>{69012ECD-51FC-41F1-AA8D-1B2483CD663E}</a:tableStyleId>
              </a:tblPr>
              <a:tblGrid>
                <a:gridCol w="443753">
                  <a:extLst>
                    <a:ext uri="{9D8B030D-6E8A-4147-A177-3AD203B41FA5}">
                      <a16:colId xmlns="" xmlns:a16="http://schemas.microsoft.com/office/drawing/2014/main" val="20000"/>
                    </a:ext>
                  </a:extLst>
                </a:gridCol>
                <a:gridCol w="546847">
                  <a:extLst>
                    <a:ext uri="{9D8B030D-6E8A-4147-A177-3AD203B41FA5}">
                      <a16:colId xmlns="" xmlns:a16="http://schemas.microsoft.com/office/drawing/2014/main" val="20001"/>
                    </a:ext>
                  </a:extLst>
                </a:gridCol>
                <a:gridCol w="636494">
                  <a:extLst>
                    <a:ext uri="{9D8B030D-6E8A-4147-A177-3AD203B41FA5}">
                      <a16:colId xmlns="" xmlns:a16="http://schemas.microsoft.com/office/drawing/2014/main" val="20002"/>
                    </a:ext>
                  </a:extLst>
                </a:gridCol>
                <a:gridCol w="493059">
                  <a:extLst>
                    <a:ext uri="{9D8B030D-6E8A-4147-A177-3AD203B41FA5}">
                      <a16:colId xmlns="" xmlns:a16="http://schemas.microsoft.com/office/drawing/2014/main" val="20003"/>
                    </a:ext>
                  </a:extLst>
                </a:gridCol>
                <a:gridCol w="542365">
                  <a:extLst>
                    <a:ext uri="{9D8B030D-6E8A-4147-A177-3AD203B41FA5}">
                      <a16:colId xmlns="" xmlns:a16="http://schemas.microsoft.com/office/drawing/2014/main" val="20004"/>
                    </a:ext>
                  </a:extLst>
                </a:gridCol>
                <a:gridCol w="690282">
                  <a:extLst>
                    <a:ext uri="{9D8B030D-6E8A-4147-A177-3AD203B41FA5}">
                      <a16:colId xmlns="" xmlns:a16="http://schemas.microsoft.com/office/drawing/2014/main" val="20005"/>
                    </a:ext>
                  </a:extLst>
                </a:gridCol>
              </a:tblGrid>
              <a:tr h="373338">
                <a:tc>
                  <a:txBody>
                    <a:bodyPr/>
                    <a:lstStyle/>
                    <a:p>
                      <a:r>
                        <a:rPr lang="en-US" sz="800" dirty="0" smtClean="0"/>
                        <a:t>Sky</a:t>
                      </a:r>
                      <a:endParaRPr lang="en-US" sz="800" b="1" dirty="0"/>
                    </a:p>
                  </a:txBody>
                  <a:tcPr/>
                </a:tc>
                <a:tc>
                  <a:txBody>
                    <a:bodyPr/>
                    <a:lstStyle/>
                    <a:p>
                      <a:r>
                        <a:rPr lang="en-US" sz="800" dirty="0" err="1" smtClean="0"/>
                        <a:t>AirTemp</a:t>
                      </a:r>
                      <a:endParaRPr lang="en-US" sz="800" b="1" dirty="0"/>
                    </a:p>
                  </a:txBody>
                  <a:tcPr/>
                </a:tc>
                <a:tc>
                  <a:txBody>
                    <a:bodyPr/>
                    <a:lstStyle/>
                    <a:p>
                      <a:r>
                        <a:rPr lang="en-US" sz="800" dirty="0" smtClean="0"/>
                        <a:t>Humidity</a:t>
                      </a:r>
                      <a:endParaRPr lang="en-US" sz="800" b="1" dirty="0"/>
                    </a:p>
                  </a:txBody>
                  <a:tcPr/>
                </a:tc>
                <a:tc>
                  <a:txBody>
                    <a:bodyPr/>
                    <a:lstStyle/>
                    <a:p>
                      <a:r>
                        <a:rPr lang="en-US" sz="800" dirty="0" smtClean="0"/>
                        <a:t>Wind</a:t>
                      </a:r>
                      <a:endParaRPr lang="en-US" sz="800" b="1" dirty="0"/>
                    </a:p>
                  </a:txBody>
                  <a:tcPr/>
                </a:tc>
                <a:tc>
                  <a:txBody>
                    <a:bodyPr/>
                    <a:lstStyle/>
                    <a:p>
                      <a:r>
                        <a:rPr lang="en-US" sz="800" dirty="0" smtClean="0"/>
                        <a:t>Forecast</a:t>
                      </a:r>
                      <a:endParaRPr lang="en-US" sz="800" b="1" dirty="0"/>
                    </a:p>
                  </a:txBody>
                  <a:tcPr/>
                </a:tc>
                <a:tc>
                  <a:txBody>
                    <a:bodyPr/>
                    <a:lstStyle/>
                    <a:p>
                      <a:r>
                        <a:rPr lang="en-US" sz="800" dirty="0" smtClean="0"/>
                        <a:t>Enjoy</a:t>
                      </a:r>
                    </a:p>
                    <a:p>
                      <a:r>
                        <a:rPr lang="en-US" sz="800" dirty="0" smtClean="0"/>
                        <a:t>Sport?</a:t>
                      </a:r>
                      <a:endParaRPr lang="en-US" sz="800" b="1" i="1" dirty="0"/>
                    </a:p>
                  </a:txBody>
                  <a:tcPr/>
                </a:tc>
                <a:extLst>
                  <a:ext uri="{0D108BD9-81ED-4DB2-BD59-A6C34878D82A}">
                    <a16:rowId xmlns="" xmlns:a16="http://schemas.microsoft.com/office/drawing/2014/main" val="10000"/>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smtClean="0"/>
                        <a:t>Yes</a:t>
                      </a:r>
                      <a:endParaRPr lang="en-US" sz="800" dirty="0"/>
                    </a:p>
                  </a:txBody>
                  <a:tcPr/>
                </a:tc>
                <a:extLst>
                  <a:ext uri="{0D108BD9-81ED-4DB2-BD59-A6C34878D82A}">
                    <a16:rowId xmlns="" xmlns:a16="http://schemas.microsoft.com/office/drawing/2014/main" val="10001"/>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2"/>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3"/>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4"/>
                  </a:ext>
                </a:extLst>
              </a:tr>
              <a:tr h="288741">
                <a:tc>
                  <a:txBody>
                    <a:bodyPr/>
                    <a:lstStyle/>
                    <a:p>
                      <a:r>
                        <a:rPr lang="en-US" sz="800" dirty="0" smtClean="0"/>
                        <a:t>Sunny</a:t>
                      </a:r>
                      <a:endParaRPr lang="en-US" sz="800" dirty="0"/>
                    </a:p>
                  </a:txBody>
                  <a:tcPr/>
                </a:tc>
                <a:tc>
                  <a:txBody>
                    <a:bodyPr/>
                    <a:lstStyle/>
                    <a:p>
                      <a:r>
                        <a:rPr lang="en-US" sz="800" dirty="0" smtClean="0"/>
                        <a:t>Hot</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5"/>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6"/>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7"/>
                  </a:ext>
                </a:extLst>
              </a:tr>
              <a:tr h="288741">
                <a:tc>
                  <a:txBody>
                    <a:bodyPr/>
                    <a:lstStyle/>
                    <a:p>
                      <a:r>
                        <a:rPr lang="en-US" sz="800" dirty="0" smtClean="0"/>
                        <a:t>Rainy</a:t>
                      </a:r>
                      <a:endParaRPr lang="en-US" sz="800" dirty="0"/>
                    </a:p>
                  </a:txBody>
                  <a:tcPr>
                    <a:solidFill>
                      <a:schemeClr val="bg2"/>
                    </a:solidFill>
                  </a:tcPr>
                </a:tc>
                <a:tc>
                  <a:txBody>
                    <a:bodyPr/>
                    <a:lstStyle/>
                    <a:p>
                      <a:r>
                        <a:rPr lang="en-US" sz="800" dirty="0" smtClean="0"/>
                        <a:t>Warm</a:t>
                      </a:r>
                      <a:endParaRPr lang="en-US" sz="800" dirty="0"/>
                    </a:p>
                  </a:txBody>
                  <a:tcPr>
                    <a:solidFill>
                      <a:schemeClr val="bg2"/>
                    </a:solidFill>
                  </a:tcPr>
                </a:tc>
                <a:tc>
                  <a:txBody>
                    <a:bodyPr/>
                    <a:lstStyle/>
                    <a:p>
                      <a:r>
                        <a:rPr lang="en-US" sz="800" dirty="0" smtClean="0"/>
                        <a:t>Normal</a:t>
                      </a:r>
                      <a:endParaRPr lang="en-US" sz="800" dirty="0"/>
                    </a:p>
                  </a:txBody>
                  <a:tcPr>
                    <a:solidFill>
                      <a:schemeClr val="bg2"/>
                    </a:solidFill>
                  </a:tcPr>
                </a:tc>
                <a:tc>
                  <a:txBody>
                    <a:bodyPr/>
                    <a:lstStyle/>
                    <a:p>
                      <a:r>
                        <a:rPr lang="en-US" sz="800" dirty="0" smtClean="0"/>
                        <a:t>Breeze</a:t>
                      </a:r>
                      <a:endParaRPr lang="en-US" sz="800" dirty="0"/>
                    </a:p>
                  </a:txBody>
                  <a:tcPr>
                    <a:solidFill>
                      <a:schemeClr val="bg2"/>
                    </a:solidFill>
                  </a:tcPr>
                </a:tc>
                <a:tc>
                  <a:txBody>
                    <a:bodyPr/>
                    <a:lstStyle/>
                    <a:p>
                      <a:r>
                        <a:rPr lang="en-US" sz="800" dirty="0" smtClean="0"/>
                        <a:t>Same</a:t>
                      </a:r>
                      <a:endParaRPr lang="en-US" sz="800" dirty="0"/>
                    </a:p>
                  </a:txBody>
                  <a:tcPr>
                    <a:solidFill>
                      <a:schemeClr val="bg2"/>
                    </a:solidFill>
                  </a:tcPr>
                </a:tc>
                <a:tc>
                  <a:txBody>
                    <a:bodyPr/>
                    <a:lstStyle/>
                    <a:p>
                      <a:r>
                        <a:rPr lang="en-US" sz="800" dirty="0" smtClean="0"/>
                        <a:t>Yes</a:t>
                      </a:r>
                      <a:endParaRPr lang="en-US" sz="800" dirty="0"/>
                    </a:p>
                  </a:txBody>
                  <a:tcPr>
                    <a:solidFill>
                      <a:schemeClr val="bg2"/>
                    </a:solidFill>
                  </a:tcPr>
                </a:tc>
                <a:extLst>
                  <a:ext uri="{0D108BD9-81ED-4DB2-BD59-A6C34878D82A}">
                    <a16:rowId xmlns="" xmlns:a16="http://schemas.microsoft.com/office/drawing/2014/main" val="10008"/>
                  </a:ext>
                </a:extLst>
              </a:tr>
            </a:tbl>
          </a:graphicData>
        </a:graphic>
      </p:graphicFrame>
      <p:sp>
        <p:nvSpPr>
          <p:cNvPr id="7" name="Rectangle 2"/>
          <p:cNvSpPr txBox="1">
            <a:spLocks noChangeArrowheads="1"/>
          </p:cNvSpPr>
          <p:nvPr/>
        </p:nvSpPr>
        <p:spPr>
          <a:xfrm>
            <a:off x="395536" y="191859"/>
            <a:ext cx="7300664" cy="1015663"/>
          </a:xfrm>
          <a:prstGeom prst="rect">
            <a:avLst/>
          </a:prstGeom>
          <a:noFill/>
          <a:ln w="9525">
            <a:noFill/>
            <a:miter lim="800000"/>
            <a:headEnd/>
            <a:tailEnd/>
          </a:ln>
          <a:effectLst/>
        </p:spPr>
        <p:txBody>
          <a:bodyPr spcFirstLastPara="1" vert="horz" wrap="square" lIns="91440" tIns="45720" rIns="91440" bIns="45720" rtlCol="0" anchor="ctr" anchorCtr="0">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185738" indent="-71438" algn="l">
              <a:lnSpc>
                <a:spcPts val="3600"/>
              </a:lnSpc>
              <a:buSzPts val="360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Interpretation	         </a:t>
            </a:r>
            <a:r>
              <a:rPr lang="en-US" sz="2400" b="1" dirty="0" smtClean="0">
                <a:solidFill>
                  <a:srgbClr val="C00000"/>
                </a:solidFill>
              </a:rPr>
              <a:t>Model Building</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26" name="Rectangle 25"/>
          <p:cNvSpPr/>
          <p:nvPr/>
        </p:nvSpPr>
        <p:spPr>
          <a:xfrm>
            <a:off x="323148" y="5442103"/>
            <a:ext cx="4922458" cy="107721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Logistic regression, SVMs , tree based classifiers (e.g. decision tree) Traditional neural networks, </a:t>
            </a:r>
            <a:r>
              <a:rPr lang="en-US" dirty="0">
                <a:latin typeface="Arial" panose="020B0604020202020204" pitchFamily="34" charset="0"/>
                <a:cs typeface="Arial" panose="020B0604020202020204" pitchFamily="34" charset="0"/>
              </a:rPr>
              <a:t>Nearest neighbor</a:t>
            </a:r>
          </a:p>
          <a:p>
            <a:endParaRPr lang="en-IN" dirty="0">
              <a:latin typeface="Arial" panose="020B0604020202020204" pitchFamily="34" charset="0"/>
              <a:cs typeface="Arial" panose="020B0604020202020204" pitchFamily="34" charset="0"/>
            </a:endParaRPr>
          </a:p>
        </p:txBody>
      </p:sp>
      <p:grpSp>
        <p:nvGrpSpPr>
          <p:cNvPr id="25" name="Group 24"/>
          <p:cNvGrpSpPr/>
          <p:nvPr/>
        </p:nvGrpSpPr>
        <p:grpSpPr>
          <a:xfrm>
            <a:off x="228600" y="1442972"/>
            <a:ext cx="3501811" cy="2655332"/>
            <a:chOff x="7848600" y="3810000"/>
            <a:chExt cx="3501811" cy="2655332"/>
          </a:xfrm>
        </p:grpSpPr>
        <p:sp>
          <p:nvSpPr>
            <p:cNvPr id="27" name="Oval 26"/>
            <p:cNvSpPr/>
            <p:nvPr/>
          </p:nvSpPr>
          <p:spPr>
            <a:xfrm>
              <a:off x="8553403" y="5459425"/>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981484" y="5430969"/>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795467" y="5687757"/>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740940" y="5251646"/>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rot="2734294">
              <a:off x="9697164" y="4987988"/>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rot="2734294">
              <a:off x="9775740" y="4510776"/>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rot="2734294">
              <a:off x="10121245" y="4804532"/>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rot="2734294">
              <a:off x="9764921" y="4788960"/>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296400" y="60960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36" name="TextBox 35"/>
            <p:cNvSpPr txBox="1"/>
            <p:nvPr/>
          </p:nvSpPr>
          <p:spPr>
            <a:xfrm>
              <a:off x="7848600" y="4964601"/>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37" name="Straight Arrow Connector 36"/>
            <p:cNvCxnSpPr/>
            <p:nvPr/>
          </p:nvCxnSpPr>
          <p:spPr>
            <a:xfrm flipV="1">
              <a:off x="8271601" y="4267200"/>
              <a:ext cx="0" cy="205734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152714" y="6166657"/>
              <a:ext cx="243908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534400" y="4267200"/>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906000" y="5334000"/>
              <a:ext cx="1444411"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Decision Boundary</a:t>
              </a:r>
            </a:p>
          </p:txBody>
        </p:sp>
        <p:sp>
          <p:nvSpPr>
            <p:cNvPr id="41" name="TextBox 40"/>
            <p:cNvSpPr txBox="1"/>
            <p:nvPr/>
          </p:nvSpPr>
          <p:spPr>
            <a:xfrm>
              <a:off x="8382000" y="3810000"/>
              <a:ext cx="1981200" cy="369332"/>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Discriminative</a:t>
              </a:r>
              <a:endParaRPr lang="en-US" b="1" dirty="0">
                <a:latin typeface="Helvetica" panose="020B0604020202020204" pitchFamily="34" charset="0"/>
                <a:cs typeface="Helvetica" panose="020B0604020202020204" pitchFamily="34" charset="0"/>
              </a:endParaRPr>
            </a:p>
          </p:txBody>
        </p:sp>
        <p:sp>
          <p:nvSpPr>
            <p:cNvPr id="42" name="TextBox 41"/>
            <p:cNvSpPr txBox="1"/>
            <p:nvPr/>
          </p:nvSpPr>
          <p:spPr>
            <a:xfrm>
              <a:off x="10058400" y="4343400"/>
              <a:ext cx="521297" cy="369332"/>
            </a:xfrm>
            <a:prstGeom prst="rect">
              <a:avLst/>
            </a:prstGeom>
            <a:noFill/>
          </p:spPr>
          <p:txBody>
            <a:bodyPr wrap="none" rtlCol="0">
              <a:spAutoFit/>
            </a:bodyPr>
            <a:lstStyle/>
            <a:p>
              <a:r>
                <a:rPr lang="en-IN" dirty="0"/>
                <a:t>y</a:t>
              </a:r>
              <a:r>
                <a:rPr lang="en-IN" dirty="0" smtClean="0"/>
                <a:t>=1</a:t>
              </a:r>
              <a:endParaRPr lang="en-IN" dirty="0"/>
            </a:p>
          </p:txBody>
        </p:sp>
        <p:sp>
          <p:nvSpPr>
            <p:cNvPr id="43" name="TextBox 42"/>
            <p:cNvSpPr txBox="1"/>
            <p:nvPr/>
          </p:nvSpPr>
          <p:spPr>
            <a:xfrm>
              <a:off x="8991600" y="5638800"/>
              <a:ext cx="521297" cy="369332"/>
            </a:xfrm>
            <a:prstGeom prst="rect">
              <a:avLst/>
            </a:prstGeom>
            <a:noFill/>
          </p:spPr>
          <p:txBody>
            <a:bodyPr wrap="none" rtlCol="0">
              <a:spAutoFit/>
            </a:bodyPr>
            <a:lstStyle/>
            <a:p>
              <a:r>
                <a:rPr lang="en-IN" dirty="0" smtClean="0"/>
                <a:t>y=0</a:t>
              </a:r>
              <a:endParaRPr lang="en-IN" dirty="0"/>
            </a:p>
          </p:txBody>
        </p:sp>
      </p:grpSp>
      <mc:AlternateContent xmlns:mc="http://schemas.openxmlformats.org/markup-compatibility/2006" xmlns:a14="http://schemas.microsoft.com/office/drawing/2010/main">
        <mc:Choice Requires="a14">
          <p:sp>
            <p:nvSpPr>
              <p:cNvPr id="44" name="Rectangle 43"/>
              <p:cNvSpPr/>
              <p:nvPr/>
            </p:nvSpPr>
            <p:spPr>
              <a:xfrm>
                <a:off x="809687" y="4329116"/>
                <a:ext cx="1733423"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a:latin typeface="Cambria Math" panose="02040503050406030204" pitchFamily="18" charset="0"/>
                              <a:ea typeface="ＭＳ Ｐゴシック" panose="020B0600070205080204" pitchFamily="34" charset="-128"/>
                            </a:rPr>
                          </m:ctrlPr>
                        </m:sSubPr>
                        <m:e>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panose="02040503050406030204" pitchFamily="18" charset="0"/>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panose="02040503050406030204" pitchFamily="18" charset="0"/>
                                  <a:ea typeface="ＭＳ Ｐゴシック" panose="020B0600070205080204" pitchFamily="34" charset="-128"/>
                                </a:rPr>
                              </m:ctrlPr>
                            </m:sSubPr>
                            <m:e>
                              <m:sSub>
                                <m:sSubPr>
                                  <m:ctrlPr>
                                    <a:rPr lang="en-IN" altLang="en-US" i="1">
                                      <a:latin typeface="Cambria Math" panose="02040503050406030204" pitchFamily="18" charset="0"/>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m:t>
                          </m:r>
                          <m:r>
                            <a:rPr lang="en-IN" altLang="en-US" i="1">
                              <a:latin typeface="Cambria Math" panose="02040503050406030204" pitchFamily="18" charset="0"/>
                              <a:ea typeface="ＭＳ Ｐゴシック" panose="020B0600070205080204" pitchFamily="34" charset="-128"/>
                            </a:rPr>
                            <m:t>0</m:t>
                          </m:r>
                        </m:e>
                      </m:nary>
                    </m:oMath>
                  </m:oMathPara>
                </a14:m>
                <a:endParaRPr lang="en-IN" dirty="0"/>
              </a:p>
            </p:txBody>
          </p:sp>
        </mc:Choice>
        <mc:Fallback xmlns="">
          <p:sp>
            <p:nvSpPr>
              <p:cNvPr id="44" name="Rectangle 43"/>
              <p:cNvSpPr>
                <a:spLocks noRot="1" noChangeAspect="1" noMove="1" noResize="1" noEditPoints="1" noAdjustHandles="1" noChangeArrowheads="1" noChangeShapeType="1" noTextEdit="1"/>
              </p:cNvSpPr>
              <p:nvPr/>
            </p:nvSpPr>
            <p:spPr>
              <a:xfrm>
                <a:off x="809687" y="4329116"/>
                <a:ext cx="1733423" cy="68980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809688" y="4872796"/>
                <a:ext cx="1733423"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atin typeface="Cambria Math" panose="02040503050406030204" pitchFamily="18" charset="0"/>
                              <a:ea typeface="ＭＳ Ｐゴシック" panose="020B0600070205080204" pitchFamily="34" charset="-128"/>
                            </a:rPr>
                          </m:ctrlPr>
                        </m:sSubPr>
                        <m:e>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panose="02040503050406030204" pitchFamily="18" charset="0"/>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panose="02040503050406030204" pitchFamily="18" charset="0"/>
                                  <a:ea typeface="ＭＳ Ｐゴシック" panose="020B0600070205080204" pitchFamily="34" charset="-128"/>
                                </a:rPr>
                              </m:ctrlPr>
                            </m:sSubPr>
                            <m:e>
                              <m:sSub>
                                <m:sSubPr>
                                  <m:ctrlPr>
                                    <a:rPr lang="en-IN" altLang="en-US" i="1">
                                      <a:latin typeface="Cambria Math" panose="02040503050406030204" pitchFamily="18" charset="0"/>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r>
                            <a:rPr lang="en-US" altLang="en-US" b="0" i="1" smtClean="0">
                              <a:latin typeface="Cambria Math" panose="02040503050406030204" pitchFamily="18" charset="0"/>
                              <a:ea typeface="ＭＳ Ｐゴシック" panose="020B0600070205080204" pitchFamily="34" charset="-128"/>
                            </a:rPr>
                            <m:t>&lt;</m:t>
                          </m:r>
                          <m:r>
                            <a:rPr lang="en-IN" altLang="en-US" i="1">
                              <a:latin typeface="Cambria Math" panose="02040503050406030204" pitchFamily="18" charset="0"/>
                              <a:ea typeface="ＭＳ Ｐゴシック" panose="020B0600070205080204" pitchFamily="34" charset="-128"/>
                            </a:rPr>
                            <m:t>0</m:t>
                          </m:r>
                        </m:e>
                      </m:nary>
                    </m:oMath>
                  </m:oMathPara>
                </a14:m>
                <a:endParaRPr lang="en-IN" dirty="0"/>
              </a:p>
            </p:txBody>
          </p:sp>
        </mc:Choice>
        <mc:Fallback xmlns="">
          <p:sp>
            <p:nvSpPr>
              <p:cNvPr id="45" name="Rectangle 44"/>
              <p:cNvSpPr>
                <a:spLocks noRot="1" noChangeAspect="1" noMove="1" noResize="1" noEditPoints="1" noAdjustHandles="1" noChangeArrowheads="1" noChangeShapeType="1" noTextEdit="1"/>
              </p:cNvSpPr>
              <p:nvPr/>
            </p:nvSpPr>
            <p:spPr>
              <a:xfrm>
                <a:off x="809688" y="4872796"/>
                <a:ext cx="1733423" cy="689804"/>
              </a:xfrm>
              <a:prstGeom prst="rect">
                <a:avLst/>
              </a:prstGeom>
              <a:blipFill>
                <a:blip r:embed="rId3"/>
                <a:stretch>
                  <a:fillRect/>
                </a:stretch>
              </a:blipFill>
            </p:spPr>
            <p:txBody>
              <a:bodyPr/>
              <a:lstStyle/>
              <a:p>
                <a:r>
                  <a:rPr lang="en-IN">
                    <a:noFill/>
                  </a:rPr>
                  <a:t> </a:t>
                </a:r>
              </a:p>
            </p:txBody>
          </p:sp>
        </mc:Fallback>
      </mc:AlternateContent>
      <p:pic>
        <p:nvPicPr>
          <p:cNvPr id="3" name="Picture 2"/>
          <p:cNvPicPr>
            <a:picLocks noChangeAspect="1"/>
          </p:cNvPicPr>
          <p:nvPr/>
        </p:nvPicPr>
        <p:blipFill>
          <a:blip r:embed="rId4"/>
          <a:stretch>
            <a:fillRect/>
          </a:stretch>
        </p:blipFill>
        <p:spPr>
          <a:xfrm>
            <a:off x="4062957" y="2759096"/>
            <a:ext cx="1700931" cy="1847248"/>
          </a:xfrm>
          <a:prstGeom prst="rect">
            <a:avLst/>
          </a:prstGeom>
        </p:spPr>
      </p:pic>
      <p:pic>
        <p:nvPicPr>
          <p:cNvPr id="47" name="Content Placeholder 3"/>
          <p:cNvPicPr>
            <a:picLocks noGrp="1" noChangeAspect="1"/>
          </p:cNvPicPr>
          <p:nvPr>
            <p:ph idx="1"/>
          </p:nvPr>
        </p:nvPicPr>
        <p:blipFill>
          <a:blip r:embed="rId5"/>
          <a:stretch>
            <a:fillRect/>
          </a:stretch>
        </p:blipFill>
        <p:spPr>
          <a:xfrm>
            <a:off x="4524646" y="1363189"/>
            <a:ext cx="3857354" cy="224304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610560" y="67680"/>
              <a:ext cx="8464680" cy="5186880"/>
            </p14:xfrm>
          </p:contentPart>
        </mc:Choice>
        <mc:Fallback xmlns="">
          <p:pic>
            <p:nvPicPr>
              <p:cNvPr id="2" name="Ink 1"/>
              <p:cNvPicPr/>
              <p:nvPr/>
            </p:nvPicPr>
            <p:blipFill>
              <a:blip r:embed="rId7"/>
              <a:stretch>
                <a:fillRect/>
              </a:stretch>
            </p:blipFill>
            <p:spPr>
              <a:xfrm>
                <a:off x="601560" y="56520"/>
                <a:ext cx="8484120" cy="5205960"/>
              </a:xfrm>
              <a:prstGeom prst="rect">
                <a:avLst/>
              </a:prstGeom>
            </p:spPr>
          </p:pic>
        </mc:Fallback>
      </mc:AlternateContent>
    </p:spTree>
    <p:extLst>
      <p:ext uri="{BB962C8B-B14F-4D97-AF65-F5344CB8AC3E}">
        <p14:creationId xmlns:p14="http://schemas.microsoft.com/office/powerpoint/2010/main" val="2795262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3059" y="429320"/>
            <a:ext cx="7926388" cy="461665"/>
          </a:xfrm>
          <a:prstGeom prst="rect">
            <a:avLst/>
          </a:prstGeom>
          <a:noFill/>
          <a:ln w="9525">
            <a:noFill/>
            <a:miter lim="800000"/>
            <a:headEnd/>
            <a:tailEnd/>
          </a:ln>
          <a:effectLst/>
        </p:spPr>
        <p:txBody>
          <a:bodyPr wrap="square">
            <a:spAutoFit/>
          </a:bodyPr>
          <a:lstStyle/>
          <a:p>
            <a:r>
              <a:rPr lang="en-US" sz="2400" dirty="0" smtClean="0">
                <a:ea typeface="Cambria" panose="02040503050406030204" pitchFamily="18" charset="0"/>
              </a:rPr>
              <a:t>Machine Learning</a:t>
            </a:r>
            <a:endParaRPr sz="2400" dirty="0">
              <a:ea typeface="Cambria" panose="02040503050406030204" pitchFamily="18" charset="0"/>
            </a:endParaRPr>
          </a:p>
        </p:txBody>
      </p:sp>
      <p:sp>
        <p:nvSpPr>
          <p:cNvPr id="3" name="object 3"/>
          <p:cNvSpPr txBox="1"/>
          <p:nvPr/>
        </p:nvSpPr>
        <p:spPr>
          <a:xfrm>
            <a:off x="349344" y="3581400"/>
            <a:ext cx="8642256" cy="2251669"/>
          </a:xfrm>
          <a:prstGeom prst="rect">
            <a:avLst/>
          </a:prstGeom>
        </p:spPr>
        <p:txBody>
          <a:bodyPr vert="horz" wrap="square" lIns="0" tIns="32793" rIns="0" bIns="0" rtlCol="0">
            <a:spAutoFit/>
          </a:bodyPr>
          <a:lstStyle/>
          <a:p>
            <a:pPr marL="133281" marR="39100" indent="-125292">
              <a:lnSpc>
                <a:spcPct val="150000"/>
              </a:lnSpc>
              <a:spcBef>
                <a:spcPts val="259"/>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The </a:t>
            </a:r>
            <a:r>
              <a:rPr sz="1800" spc="-10" dirty="0">
                <a:latin typeface="Arial" panose="020B0604020202020204" pitchFamily="34" charset="0"/>
                <a:ea typeface="Cambria" panose="02040503050406030204" pitchFamily="18" charset="0"/>
                <a:cs typeface="Arial" panose="020B0604020202020204" pitchFamily="34" charset="0"/>
              </a:rPr>
              <a:t>content </a:t>
            </a:r>
            <a:r>
              <a:rPr sz="1800" spc="-13" dirty="0">
                <a:latin typeface="Arial" panose="020B0604020202020204" pitchFamily="34" charset="0"/>
                <a:ea typeface="Cambria" panose="02040503050406030204" pitchFamily="18" charset="0"/>
                <a:cs typeface="Arial" panose="020B0604020202020204" pitchFamily="34" charset="0"/>
              </a:rPr>
              <a:t>for </a:t>
            </a:r>
            <a:r>
              <a:rPr sz="1800" spc="-3" dirty="0">
                <a:latin typeface="Arial" panose="020B0604020202020204" pitchFamily="34" charset="0"/>
                <a:ea typeface="Cambria" panose="02040503050406030204" pitchFamily="18" charset="0"/>
                <a:cs typeface="Arial" panose="020B0604020202020204" pitchFamily="34" charset="0"/>
              </a:rPr>
              <a:t>these slides has been </a:t>
            </a:r>
            <a:r>
              <a:rPr sz="1800" spc="-6" dirty="0">
                <a:latin typeface="Arial" panose="020B0604020202020204" pitchFamily="34" charset="0"/>
                <a:ea typeface="Cambria" panose="02040503050406030204" pitchFamily="18" charset="0"/>
                <a:cs typeface="Arial" panose="020B0604020202020204" pitchFamily="34" charset="0"/>
              </a:rPr>
              <a:t>obtained </a:t>
            </a:r>
            <a:r>
              <a:rPr sz="1800" spc="-10" dirty="0">
                <a:latin typeface="Arial" panose="020B0604020202020204" pitchFamily="34" charset="0"/>
                <a:ea typeface="Cambria" panose="02040503050406030204" pitchFamily="18" charset="0"/>
                <a:cs typeface="Arial" panose="020B0604020202020204" pitchFamily="34" charset="0"/>
              </a:rPr>
              <a:t>from </a:t>
            </a:r>
            <a:r>
              <a:rPr sz="1800" spc="-6" dirty="0">
                <a:latin typeface="Arial" panose="020B0604020202020204" pitchFamily="34" charset="0"/>
                <a:ea typeface="Cambria" panose="02040503050406030204" pitchFamily="18" charset="0"/>
                <a:cs typeface="Arial" panose="020B0604020202020204" pitchFamily="34" charset="0"/>
              </a:rPr>
              <a:t>books </a:t>
            </a:r>
            <a:r>
              <a:rPr sz="1800" spc="-3" dirty="0">
                <a:latin typeface="Arial" panose="020B0604020202020204" pitchFamily="34" charset="0"/>
                <a:ea typeface="Cambria" panose="02040503050406030204" pitchFamily="18" charset="0"/>
                <a:cs typeface="Arial" panose="020B0604020202020204" pitchFamily="34" charset="0"/>
              </a:rPr>
              <a:t>and </a:t>
            </a:r>
            <a:r>
              <a:rPr sz="1800" spc="-6" dirty="0">
                <a:latin typeface="Arial" panose="020B0604020202020204" pitchFamily="34" charset="0"/>
                <a:ea typeface="Cambria" panose="02040503050406030204" pitchFamily="18" charset="0"/>
                <a:cs typeface="Arial" panose="020B0604020202020204" pitchFamily="34" charset="0"/>
              </a:rPr>
              <a:t>various other </a:t>
            </a:r>
            <a:r>
              <a:rPr sz="1800" spc="-314"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source</a:t>
            </a:r>
            <a:r>
              <a:rPr sz="1800" spc="-13"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on the </a:t>
            </a:r>
            <a:r>
              <a:rPr sz="1800" spc="-10" dirty="0">
                <a:latin typeface="Arial" panose="020B0604020202020204" pitchFamily="34" charset="0"/>
                <a:ea typeface="Cambria" panose="02040503050406030204" pitchFamily="18" charset="0"/>
                <a:cs typeface="Arial" panose="020B0604020202020204" pitchFamily="34" charset="0"/>
              </a:rPr>
              <a:t>Internet</a:t>
            </a:r>
            <a:endParaRPr sz="1800" dirty="0">
              <a:latin typeface="Arial" panose="020B0604020202020204" pitchFamily="34" charset="0"/>
              <a:ea typeface="Cambria" panose="02040503050406030204" pitchFamily="18" charset="0"/>
              <a:cs typeface="Arial" panose="020B0604020202020204" pitchFamily="34" charset="0"/>
            </a:endParaRPr>
          </a:p>
          <a:p>
            <a:pPr marL="133281" indent="-125292">
              <a:lnSpc>
                <a:spcPct val="150000"/>
              </a:lnSpc>
              <a:spcBef>
                <a:spcPts val="344"/>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I</a:t>
            </a:r>
            <a:r>
              <a:rPr sz="1800" dirty="0">
                <a:latin typeface="Arial" panose="020B0604020202020204" pitchFamily="34" charset="0"/>
                <a:ea typeface="Cambria" panose="02040503050406030204" pitchFamily="18" charset="0"/>
                <a:cs typeface="Arial" panose="020B0604020202020204" pitchFamily="34" charset="0"/>
              </a:rPr>
              <a:t> </a:t>
            </a:r>
            <a:r>
              <a:rPr sz="1800" spc="-10" dirty="0">
                <a:latin typeface="Arial" panose="020B0604020202020204" pitchFamily="34" charset="0"/>
                <a:ea typeface="Cambria" panose="02040503050406030204" pitchFamily="18" charset="0"/>
                <a:cs typeface="Arial" panose="020B0604020202020204" pitchFamily="34" charset="0"/>
              </a:rPr>
              <a:t>here</a:t>
            </a:r>
            <a:r>
              <a:rPr sz="180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by</a:t>
            </a:r>
            <a:r>
              <a:rPr sz="1800" spc="3"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acknowledge</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all</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the</a:t>
            </a:r>
            <a:r>
              <a:rPr sz="1800" spc="3" dirty="0">
                <a:latin typeface="Arial" panose="020B0604020202020204" pitchFamily="34" charset="0"/>
                <a:ea typeface="Cambria" panose="02040503050406030204" pitchFamily="18" charset="0"/>
                <a:cs typeface="Arial" panose="020B0604020202020204" pitchFamily="34" charset="0"/>
              </a:rPr>
              <a:t> </a:t>
            </a:r>
            <a:r>
              <a:rPr sz="1800" spc="-10" dirty="0">
                <a:latin typeface="Arial" panose="020B0604020202020204" pitchFamily="34" charset="0"/>
                <a:ea typeface="Cambria" panose="02040503050406030204" pitchFamily="18" charset="0"/>
                <a:cs typeface="Arial" panose="020B0604020202020204" pitchFamily="34" charset="0"/>
              </a:rPr>
              <a:t>contributors</a:t>
            </a:r>
            <a:r>
              <a:rPr sz="1800" dirty="0">
                <a:latin typeface="Arial" panose="020B0604020202020204" pitchFamily="34" charset="0"/>
                <a:ea typeface="Cambria" panose="02040503050406030204" pitchFamily="18" charset="0"/>
                <a:cs typeface="Arial" panose="020B0604020202020204" pitchFamily="34" charset="0"/>
              </a:rPr>
              <a:t> </a:t>
            </a:r>
            <a:r>
              <a:rPr sz="1800" spc="-13" dirty="0">
                <a:latin typeface="Arial" panose="020B0604020202020204" pitchFamily="34" charset="0"/>
                <a:ea typeface="Cambria" panose="02040503050406030204" pitchFamily="18" charset="0"/>
                <a:cs typeface="Arial" panose="020B0604020202020204" pitchFamily="34" charset="0"/>
              </a:rPr>
              <a:t>for</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their</a:t>
            </a:r>
            <a:r>
              <a:rPr sz="180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material</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and</a:t>
            </a:r>
            <a:r>
              <a:rPr sz="1800" spc="3"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inputs.</a:t>
            </a:r>
            <a:endParaRPr sz="1800" dirty="0">
              <a:latin typeface="Arial" panose="020B0604020202020204" pitchFamily="34" charset="0"/>
              <a:ea typeface="Cambria" panose="02040503050406030204" pitchFamily="18" charset="0"/>
              <a:cs typeface="Arial" panose="020B0604020202020204" pitchFamily="34" charset="0"/>
            </a:endParaRPr>
          </a:p>
          <a:p>
            <a:pPr marL="133281" indent="-125292">
              <a:lnSpc>
                <a:spcPct val="150000"/>
              </a:lnSpc>
              <a:spcBef>
                <a:spcPts val="374"/>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I </a:t>
            </a:r>
            <a:r>
              <a:rPr sz="1800" spc="-13" dirty="0">
                <a:latin typeface="Arial" panose="020B0604020202020204" pitchFamily="34" charset="0"/>
                <a:ea typeface="Cambria" panose="02040503050406030204" pitchFamily="18" charset="0"/>
                <a:cs typeface="Arial" panose="020B0604020202020204" pitchFamily="34" charset="0"/>
              </a:rPr>
              <a:t>have</a:t>
            </a:r>
            <a:r>
              <a:rPr sz="1800" spc="-3"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provided</a:t>
            </a:r>
            <a:r>
              <a:rPr sz="1800" spc="-1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source</a:t>
            </a:r>
            <a:r>
              <a:rPr sz="1800" spc="-10" dirty="0">
                <a:latin typeface="Arial" panose="020B0604020202020204" pitchFamily="34" charset="0"/>
                <a:ea typeface="Cambria" panose="02040503050406030204" pitchFamily="18" charset="0"/>
                <a:cs typeface="Arial" panose="020B0604020202020204" pitchFamily="34" charset="0"/>
              </a:rPr>
              <a:t> information</a:t>
            </a:r>
            <a:r>
              <a:rPr sz="1800" spc="-3" dirty="0">
                <a:latin typeface="Arial" panose="020B0604020202020204" pitchFamily="34" charset="0"/>
                <a:ea typeface="Cambria" panose="02040503050406030204" pitchFamily="18" charset="0"/>
                <a:cs typeface="Arial" panose="020B0604020202020204" pitchFamily="34" charset="0"/>
              </a:rPr>
              <a:t> </a:t>
            </a:r>
            <a:r>
              <a:rPr sz="1800" spc="-10" dirty="0">
                <a:latin typeface="Arial" panose="020B0604020202020204" pitchFamily="34" charset="0"/>
                <a:ea typeface="Cambria" panose="02040503050406030204" pitchFamily="18" charset="0"/>
                <a:cs typeface="Arial" panose="020B0604020202020204" pitchFamily="34" charset="0"/>
              </a:rPr>
              <a:t>wherever </a:t>
            </a:r>
            <a:r>
              <a:rPr sz="1800" spc="-3" dirty="0">
                <a:latin typeface="Arial" panose="020B0604020202020204" pitchFamily="34" charset="0"/>
                <a:ea typeface="Cambria" panose="02040503050406030204" pitchFamily="18" charset="0"/>
                <a:cs typeface="Arial" panose="020B0604020202020204" pitchFamily="34" charset="0"/>
              </a:rPr>
              <a:t>necessary</a:t>
            </a:r>
            <a:endParaRPr sz="1800" dirty="0">
              <a:latin typeface="Arial" panose="020B0604020202020204" pitchFamily="34" charset="0"/>
              <a:ea typeface="Cambria" panose="02040503050406030204" pitchFamily="18" charset="0"/>
              <a:cs typeface="Arial" panose="020B0604020202020204" pitchFamily="34" charset="0"/>
            </a:endParaRPr>
          </a:p>
          <a:p>
            <a:pPr marL="133281" indent="-125292">
              <a:lnSpc>
                <a:spcPct val="150000"/>
              </a:lnSpc>
              <a:spcBef>
                <a:spcPts val="374"/>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I </a:t>
            </a:r>
            <a:r>
              <a:rPr sz="1800" spc="-13" dirty="0">
                <a:latin typeface="Arial" panose="020B0604020202020204" pitchFamily="34" charset="0"/>
                <a:ea typeface="Cambria" panose="02040503050406030204" pitchFamily="18" charset="0"/>
                <a:cs typeface="Arial" panose="020B0604020202020204" pitchFamily="34" charset="0"/>
              </a:rPr>
              <a:t>have</a:t>
            </a:r>
            <a:r>
              <a:rPr sz="1800" spc="-3" dirty="0">
                <a:latin typeface="Arial" panose="020B0604020202020204" pitchFamily="34" charset="0"/>
                <a:ea typeface="Cambria" panose="02040503050406030204" pitchFamily="18" charset="0"/>
                <a:cs typeface="Arial" panose="020B0604020202020204" pitchFamily="34" charset="0"/>
              </a:rPr>
              <a:t> added</a:t>
            </a:r>
            <a:r>
              <a:rPr sz="1800" spc="-1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and </a:t>
            </a:r>
            <a:r>
              <a:rPr sz="1800" spc="-6" dirty="0">
                <a:latin typeface="Arial" panose="020B0604020202020204" pitchFamily="34" charset="0"/>
                <a:ea typeface="Cambria" panose="02040503050406030204" pitchFamily="18" charset="0"/>
                <a:cs typeface="Arial" panose="020B0604020202020204" pitchFamily="34" charset="0"/>
              </a:rPr>
              <a:t>modified</a:t>
            </a:r>
            <a:r>
              <a:rPr sz="1800" spc="-1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the</a:t>
            </a:r>
            <a:r>
              <a:rPr sz="1800" spc="-10" dirty="0">
                <a:latin typeface="Arial" panose="020B0604020202020204" pitchFamily="34" charset="0"/>
                <a:ea typeface="Cambria" panose="02040503050406030204" pitchFamily="18" charset="0"/>
                <a:cs typeface="Arial" panose="020B0604020202020204" pitchFamily="34" charset="0"/>
              </a:rPr>
              <a:t> content to</a:t>
            </a:r>
            <a:r>
              <a:rPr sz="1800" spc="-3" dirty="0">
                <a:latin typeface="Arial" panose="020B0604020202020204" pitchFamily="34" charset="0"/>
                <a:ea typeface="Cambria" panose="02040503050406030204" pitchFamily="18" charset="0"/>
                <a:cs typeface="Arial" panose="020B0604020202020204" pitchFamily="34" charset="0"/>
              </a:rPr>
              <a:t> suit the</a:t>
            </a:r>
            <a:r>
              <a:rPr sz="1800" spc="-1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requirements</a:t>
            </a:r>
            <a:r>
              <a:rPr sz="1800" spc="-16"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of the</a:t>
            </a:r>
            <a:r>
              <a:rPr sz="1800" spc="-10" dirty="0">
                <a:latin typeface="Arial" panose="020B0604020202020204" pitchFamily="34" charset="0"/>
                <a:ea typeface="Cambria" panose="02040503050406030204" pitchFamily="18" charset="0"/>
                <a:cs typeface="Arial" panose="020B0604020202020204" pitchFamily="34" charset="0"/>
              </a:rPr>
              <a:t> course</a:t>
            </a:r>
            <a:endParaRPr sz="1800" dirty="0">
              <a:latin typeface="Arial" panose="020B0604020202020204" pitchFamily="34" charset="0"/>
              <a:ea typeface="Cambria" panose="02040503050406030204" pitchFamily="18" charset="0"/>
              <a:cs typeface="Arial" panose="020B0604020202020204" pitchFamily="34" charset="0"/>
            </a:endParaRPr>
          </a:p>
        </p:txBody>
      </p:sp>
      <p:sp>
        <p:nvSpPr>
          <p:cNvPr id="4" name="object 4"/>
          <p:cNvSpPr txBox="1"/>
          <p:nvPr/>
        </p:nvSpPr>
        <p:spPr>
          <a:xfrm>
            <a:off x="2400519" y="1371600"/>
            <a:ext cx="5698928" cy="287187"/>
          </a:xfrm>
          <a:prstGeom prst="rect">
            <a:avLst/>
          </a:prstGeom>
        </p:spPr>
        <p:txBody>
          <a:bodyPr vert="horz" wrap="square" lIns="0" tIns="10090" rIns="0" bIns="0" rtlCol="0">
            <a:spAutoFit/>
          </a:bodyPr>
          <a:lstStyle/>
          <a:p>
            <a:pPr marL="8408">
              <a:spcBef>
                <a:spcPts val="79"/>
              </a:spcBef>
            </a:pPr>
            <a:r>
              <a:rPr sz="1800" spc="-10" dirty="0">
                <a:solidFill>
                  <a:srgbClr val="1C1572"/>
                </a:solidFill>
                <a:latin typeface="Arial" panose="020B0604020202020204" pitchFamily="34" charset="0"/>
                <a:ea typeface="Cambria" panose="02040503050406030204" pitchFamily="18" charset="0"/>
                <a:cs typeface="Arial" panose="020B0604020202020204" pitchFamily="34" charset="0"/>
              </a:rPr>
              <a:t>Disclaimer</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6" dirty="0">
                <a:solidFill>
                  <a:srgbClr val="1C1572"/>
                </a:solidFill>
                <a:latin typeface="Arial" panose="020B0604020202020204" pitchFamily="34" charset="0"/>
                <a:ea typeface="Cambria" panose="02040503050406030204" pitchFamily="18" charset="0"/>
                <a:cs typeface="Arial" panose="020B0604020202020204" pitchFamily="34" charset="0"/>
              </a:rPr>
              <a:t>and</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16" dirty="0">
                <a:solidFill>
                  <a:srgbClr val="1C1572"/>
                </a:solidFill>
                <a:latin typeface="Arial" panose="020B0604020202020204" pitchFamily="34" charset="0"/>
                <a:ea typeface="Cambria" panose="02040503050406030204" pitchFamily="18" charset="0"/>
                <a:cs typeface="Arial" panose="020B0604020202020204" pitchFamily="34" charset="0"/>
              </a:rPr>
              <a:t>Acknowledgement</a:t>
            </a:r>
            <a:endParaRPr sz="1800" dirty="0">
              <a:latin typeface="Arial" panose="020B0604020202020204" pitchFamily="34" charset="0"/>
              <a:ea typeface="Cambria" panose="02040503050406030204" pitchFamily="18" charset="0"/>
              <a:cs typeface="Arial" panose="020B0604020202020204" pitchFamily="34" charset="0"/>
            </a:endParaRPr>
          </a:p>
        </p:txBody>
      </p:sp>
      <p:pic>
        <p:nvPicPr>
          <p:cNvPr id="5" name="object 5"/>
          <p:cNvPicPr/>
          <p:nvPr/>
        </p:nvPicPr>
        <p:blipFill>
          <a:blip r:embed="rId2" cstate="print"/>
          <a:stretch>
            <a:fillRect/>
          </a:stretch>
        </p:blipFill>
        <p:spPr>
          <a:xfrm>
            <a:off x="3484796" y="2240365"/>
            <a:ext cx="1087204" cy="1188635"/>
          </a:xfrm>
          <a:prstGeom prst="rect">
            <a:avLst/>
          </a:prstGeom>
        </p:spPr>
      </p:pic>
      <p:sp>
        <p:nvSpPr>
          <p:cNvPr id="6" name="TextBox 5"/>
          <p:cNvSpPr txBox="1"/>
          <p:nvPr/>
        </p:nvSpPr>
        <p:spPr>
          <a:xfrm>
            <a:off x="289749" y="5833069"/>
            <a:ext cx="8761445"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Additional Sources: “</a:t>
            </a:r>
            <a:r>
              <a:rPr lang="en-IN" sz="1400" dirty="0" smtClean="0">
                <a:latin typeface="Arial" panose="020B0604020202020204" pitchFamily="34" charset="0"/>
                <a:cs typeface="Arial" panose="020B0604020202020204" pitchFamily="34" charset="0"/>
              </a:rPr>
              <a:t>Probabilistic </a:t>
            </a:r>
            <a:r>
              <a:rPr lang="en-IN" sz="1400" dirty="0">
                <a:latin typeface="Arial" panose="020B0604020202020204" pitchFamily="34" charset="0"/>
                <a:cs typeface="Arial" panose="020B0604020202020204" pitchFamily="34" charset="0"/>
              </a:rPr>
              <a:t>Machine Learning, An </a:t>
            </a:r>
            <a:r>
              <a:rPr lang="en-IN" sz="1400" dirty="0" smtClean="0">
                <a:latin typeface="Arial" panose="020B0604020202020204" pitchFamily="34" charset="0"/>
                <a:cs typeface="Arial" panose="020B0604020202020204" pitchFamily="34" charset="0"/>
              </a:rPr>
              <a:t>Introduction”, Kevin </a:t>
            </a:r>
            <a:r>
              <a:rPr lang="en-IN" sz="1400" dirty="0">
                <a:latin typeface="Arial" panose="020B0604020202020204" pitchFamily="34" charset="0"/>
                <a:cs typeface="Arial" panose="020B0604020202020204" pitchFamily="34" charset="0"/>
              </a:rPr>
              <a:t>P. Murphy</a:t>
            </a:r>
            <a:r>
              <a:rPr lang="en-IN" altLang="en-US" sz="1400" dirty="0" smtClean="0">
                <a:latin typeface="Arial" panose="020B0604020202020204" pitchFamily="34" charset="0"/>
                <a:cs typeface="Arial" panose="020B0604020202020204" pitchFamily="34" charset="0"/>
              </a:rPr>
              <a:t>, Contributors from BITS </a:t>
            </a:r>
            <a:r>
              <a:rPr lang="en-IN" altLang="en-US" sz="1400" dirty="0" err="1" smtClean="0">
                <a:latin typeface="Arial" panose="020B0604020202020204" pitchFamily="34" charset="0"/>
                <a:cs typeface="Arial" panose="020B0604020202020204" pitchFamily="34" charset="0"/>
              </a:rPr>
              <a:t>Pilani</a:t>
            </a:r>
            <a:r>
              <a:rPr lang="en-IN" altLang="en-US" sz="1400" dirty="0" smtClean="0">
                <a:latin typeface="Arial" panose="020B0604020202020204" pitchFamily="34" charset="0"/>
                <a:cs typeface="Arial" panose="020B0604020202020204" pitchFamily="34" charset="0"/>
              </a:rPr>
              <a:t> : </a:t>
            </a:r>
            <a:r>
              <a:rPr lang="en-US" sz="1400" dirty="0" smtClean="0">
                <a:latin typeface="Arial" panose="020B0604020202020204" pitchFamily="34" charset="0"/>
                <a:ea typeface="Trebuchet MS"/>
                <a:cs typeface="Arial" panose="020B0604020202020204" pitchFamily="34" charset="0"/>
                <a:sym typeface="Trebuchet MS"/>
              </a:rPr>
              <a:t>Prof</a:t>
            </a:r>
            <a:r>
              <a:rPr lang="en-US" sz="1400" dirty="0">
                <a:latin typeface="Arial" panose="020B0604020202020204" pitchFamily="34" charset="0"/>
                <a:ea typeface="Trebuchet MS"/>
                <a:cs typeface="Arial" panose="020B0604020202020204" pitchFamily="34" charset="0"/>
                <a:sym typeface="Trebuchet MS"/>
              </a:rPr>
              <a:t>. </a:t>
            </a:r>
            <a:r>
              <a:rPr lang="en-US" sz="1400" dirty="0" err="1" smtClean="0">
                <a:latin typeface="Arial" panose="020B0604020202020204" pitchFamily="34" charset="0"/>
                <a:ea typeface="Trebuchet MS"/>
                <a:cs typeface="Arial" panose="020B0604020202020204" pitchFamily="34" charset="0"/>
                <a:sym typeface="Trebuchet MS"/>
              </a:rPr>
              <a:t>Chetana</a:t>
            </a:r>
            <a:r>
              <a:rPr lang="en-US" sz="1400" dirty="0" smtClean="0">
                <a:latin typeface="Arial" panose="020B0604020202020204" pitchFamily="34" charset="0"/>
                <a:ea typeface="Trebuchet MS"/>
                <a:cs typeface="Arial" panose="020B0604020202020204" pitchFamily="34" charset="0"/>
                <a:sym typeface="Trebuchet MS"/>
              </a:rPr>
              <a:t>, </a:t>
            </a:r>
            <a:r>
              <a:rPr lang="en-US" sz="1400" dirty="0" err="1" smtClean="0">
                <a:latin typeface="Arial" panose="020B0604020202020204" pitchFamily="34" charset="0"/>
                <a:ea typeface="Trebuchet MS"/>
                <a:cs typeface="Arial" panose="020B0604020202020204" pitchFamily="34" charset="0"/>
                <a:sym typeface="Trebuchet MS"/>
              </a:rPr>
              <a:t>Prof.Sugata</a:t>
            </a:r>
            <a:r>
              <a:rPr lang="en-US" sz="1400" dirty="0" smtClean="0">
                <a:latin typeface="Arial" panose="020B0604020202020204" pitchFamily="34" charset="0"/>
                <a:ea typeface="Trebuchet MS"/>
                <a:cs typeface="Arial" panose="020B0604020202020204" pitchFamily="34" charset="0"/>
                <a:sym typeface="Trebuchet MS"/>
              </a:rPr>
              <a:t>, </a:t>
            </a:r>
            <a:r>
              <a:rPr lang="en-US" sz="1400" dirty="0" err="1" smtClean="0">
                <a:latin typeface="Arial" panose="020B0604020202020204" pitchFamily="34" charset="0"/>
                <a:ea typeface="Trebuchet MS"/>
                <a:cs typeface="Arial" panose="020B0604020202020204" pitchFamily="34" charset="0"/>
                <a:sym typeface="Trebuchet MS"/>
              </a:rPr>
              <a:t>Prof.Monali</a:t>
            </a:r>
            <a:r>
              <a:rPr lang="en-US" sz="1400" dirty="0" smtClean="0">
                <a:latin typeface="Arial" panose="020B0604020202020204" pitchFamily="34" charset="0"/>
                <a:ea typeface="Trebuchet MS"/>
                <a:cs typeface="Arial" panose="020B0604020202020204" pitchFamily="34" charset="0"/>
                <a:sym typeface="Trebuchet MS"/>
              </a:rPr>
              <a:t>, Prof. Raja </a:t>
            </a:r>
            <a:r>
              <a:rPr lang="en-US" sz="1400" dirty="0" err="1" smtClean="0">
                <a:latin typeface="Arial" panose="020B0604020202020204" pitchFamily="34" charset="0"/>
                <a:ea typeface="Trebuchet MS"/>
                <a:cs typeface="Arial" panose="020B0604020202020204" pitchFamily="34" charset="0"/>
                <a:sym typeface="Trebuchet MS"/>
              </a:rPr>
              <a:t>vadhana</a:t>
            </a:r>
            <a:r>
              <a:rPr lang="en-US" sz="1400" dirty="0" smtClean="0">
                <a:latin typeface="Arial" panose="020B0604020202020204" pitchFamily="34" charset="0"/>
                <a:ea typeface="Trebuchet MS"/>
                <a:cs typeface="Arial" panose="020B0604020202020204" pitchFamily="34" charset="0"/>
                <a:sym typeface="Trebuchet MS"/>
              </a:rPr>
              <a:t> , CS109 and CS229 stanford lecture notes </a:t>
            </a:r>
            <a:r>
              <a:rPr lang="en-US" sz="1400" dirty="0">
                <a:latin typeface="Arial" panose="020B0604020202020204" pitchFamily="34" charset="0"/>
                <a:ea typeface="Trebuchet MS"/>
                <a:cs typeface="Arial" panose="020B0604020202020204" pitchFamily="34" charset="0"/>
                <a:sym typeface="Trebuchet MS"/>
              </a:rPr>
              <a:t>and  many others who made  their course materials freely available online.</a:t>
            </a:r>
          </a:p>
          <a:p>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3771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91200" y="3869934"/>
          <a:ext cx="3352800" cy="2683266"/>
        </p:xfrm>
        <a:graphic>
          <a:graphicData uri="http://schemas.openxmlformats.org/drawingml/2006/table">
            <a:tbl>
              <a:tblPr firstRow="1" bandRow="1">
                <a:tableStyleId>{69012ECD-51FC-41F1-AA8D-1B2483CD663E}</a:tableStyleId>
              </a:tblPr>
              <a:tblGrid>
                <a:gridCol w="443753">
                  <a:extLst>
                    <a:ext uri="{9D8B030D-6E8A-4147-A177-3AD203B41FA5}">
                      <a16:colId xmlns="" xmlns:a16="http://schemas.microsoft.com/office/drawing/2014/main" val="20000"/>
                    </a:ext>
                  </a:extLst>
                </a:gridCol>
                <a:gridCol w="546847">
                  <a:extLst>
                    <a:ext uri="{9D8B030D-6E8A-4147-A177-3AD203B41FA5}">
                      <a16:colId xmlns="" xmlns:a16="http://schemas.microsoft.com/office/drawing/2014/main" val="20001"/>
                    </a:ext>
                  </a:extLst>
                </a:gridCol>
                <a:gridCol w="636494">
                  <a:extLst>
                    <a:ext uri="{9D8B030D-6E8A-4147-A177-3AD203B41FA5}">
                      <a16:colId xmlns="" xmlns:a16="http://schemas.microsoft.com/office/drawing/2014/main" val="20002"/>
                    </a:ext>
                  </a:extLst>
                </a:gridCol>
                <a:gridCol w="493059">
                  <a:extLst>
                    <a:ext uri="{9D8B030D-6E8A-4147-A177-3AD203B41FA5}">
                      <a16:colId xmlns="" xmlns:a16="http://schemas.microsoft.com/office/drawing/2014/main" val="20003"/>
                    </a:ext>
                  </a:extLst>
                </a:gridCol>
                <a:gridCol w="542365">
                  <a:extLst>
                    <a:ext uri="{9D8B030D-6E8A-4147-A177-3AD203B41FA5}">
                      <a16:colId xmlns="" xmlns:a16="http://schemas.microsoft.com/office/drawing/2014/main" val="20004"/>
                    </a:ext>
                  </a:extLst>
                </a:gridCol>
                <a:gridCol w="690282">
                  <a:extLst>
                    <a:ext uri="{9D8B030D-6E8A-4147-A177-3AD203B41FA5}">
                      <a16:colId xmlns="" xmlns:a16="http://schemas.microsoft.com/office/drawing/2014/main" val="20005"/>
                    </a:ext>
                  </a:extLst>
                </a:gridCol>
              </a:tblGrid>
              <a:tr h="373338">
                <a:tc>
                  <a:txBody>
                    <a:bodyPr/>
                    <a:lstStyle/>
                    <a:p>
                      <a:r>
                        <a:rPr lang="en-US" sz="800" dirty="0" smtClean="0"/>
                        <a:t>Sky</a:t>
                      </a:r>
                      <a:endParaRPr lang="en-US" sz="800" b="1" dirty="0"/>
                    </a:p>
                  </a:txBody>
                  <a:tcPr/>
                </a:tc>
                <a:tc>
                  <a:txBody>
                    <a:bodyPr/>
                    <a:lstStyle/>
                    <a:p>
                      <a:r>
                        <a:rPr lang="en-US" sz="800" dirty="0" err="1" smtClean="0"/>
                        <a:t>AirTemp</a:t>
                      </a:r>
                      <a:endParaRPr lang="en-US" sz="800" b="1" dirty="0"/>
                    </a:p>
                  </a:txBody>
                  <a:tcPr/>
                </a:tc>
                <a:tc>
                  <a:txBody>
                    <a:bodyPr/>
                    <a:lstStyle/>
                    <a:p>
                      <a:r>
                        <a:rPr lang="en-US" sz="800" dirty="0" smtClean="0"/>
                        <a:t>Humidity</a:t>
                      </a:r>
                      <a:endParaRPr lang="en-US" sz="800" b="1" dirty="0"/>
                    </a:p>
                  </a:txBody>
                  <a:tcPr/>
                </a:tc>
                <a:tc>
                  <a:txBody>
                    <a:bodyPr/>
                    <a:lstStyle/>
                    <a:p>
                      <a:r>
                        <a:rPr lang="en-US" sz="800" dirty="0" smtClean="0"/>
                        <a:t>Wind</a:t>
                      </a:r>
                      <a:endParaRPr lang="en-US" sz="800" b="1" dirty="0"/>
                    </a:p>
                  </a:txBody>
                  <a:tcPr/>
                </a:tc>
                <a:tc>
                  <a:txBody>
                    <a:bodyPr/>
                    <a:lstStyle/>
                    <a:p>
                      <a:r>
                        <a:rPr lang="en-US" sz="800" dirty="0" smtClean="0"/>
                        <a:t>Forecast</a:t>
                      </a:r>
                      <a:endParaRPr lang="en-US" sz="800" b="1" dirty="0"/>
                    </a:p>
                  </a:txBody>
                  <a:tcPr/>
                </a:tc>
                <a:tc>
                  <a:txBody>
                    <a:bodyPr/>
                    <a:lstStyle/>
                    <a:p>
                      <a:r>
                        <a:rPr lang="en-US" sz="800" dirty="0" smtClean="0"/>
                        <a:t>Enjoy</a:t>
                      </a:r>
                    </a:p>
                    <a:p>
                      <a:r>
                        <a:rPr lang="en-US" sz="800" dirty="0" smtClean="0"/>
                        <a:t>Sport?</a:t>
                      </a:r>
                      <a:endParaRPr lang="en-US" sz="800" b="1" i="1" dirty="0"/>
                    </a:p>
                  </a:txBody>
                  <a:tcPr/>
                </a:tc>
                <a:extLst>
                  <a:ext uri="{0D108BD9-81ED-4DB2-BD59-A6C34878D82A}">
                    <a16:rowId xmlns="" xmlns:a16="http://schemas.microsoft.com/office/drawing/2014/main" val="10000"/>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smtClean="0"/>
                        <a:t>Yes</a:t>
                      </a:r>
                      <a:endParaRPr lang="en-US" sz="800" dirty="0"/>
                    </a:p>
                  </a:txBody>
                  <a:tcPr/>
                </a:tc>
                <a:extLst>
                  <a:ext uri="{0D108BD9-81ED-4DB2-BD59-A6C34878D82A}">
                    <a16:rowId xmlns="" xmlns:a16="http://schemas.microsoft.com/office/drawing/2014/main" val="10001"/>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2"/>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3"/>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4"/>
                  </a:ext>
                </a:extLst>
              </a:tr>
              <a:tr h="288741">
                <a:tc>
                  <a:txBody>
                    <a:bodyPr/>
                    <a:lstStyle/>
                    <a:p>
                      <a:r>
                        <a:rPr lang="en-US" sz="800" dirty="0" smtClean="0"/>
                        <a:t>Sunny</a:t>
                      </a:r>
                      <a:endParaRPr lang="en-US" sz="800" dirty="0"/>
                    </a:p>
                  </a:txBody>
                  <a:tcPr/>
                </a:tc>
                <a:tc>
                  <a:txBody>
                    <a:bodyPr/>
                    <a:lstStyle/>
                    <a:p>
                      <a:r>
                        <a:rPr lang="en-US" sz="800" dirty="0" smtClean="0"/>
                        <a:t>Hot</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5"/>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6"/>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7"/>
                  </a:ext>
                </a:extLst>
              </a:tr>
              <a:tr h="288741">
                <a:tc>
                  <a:txBody>
                    <a:bodyPr/>
                    <a:lstStyle/>
                    <a:p>
                      <a:r>
                        <a:rPr lang="en-US" sz="800" dirty="0" smtClean="0"/>
                        <a:t>Rainy</a:t>
                      </a:r>
                      <a:endParaRPr lang="en-US" sz="800" dirty="0"/>
                    </a:p>
                  </a:txBody>
                  <a:tcPr>
                    <a:solidFill>
                      <a:schemeClr val="bg2"/>
                    </a:solidFill>
                  </a:tcPr>
                </a:tc>
                <a:tc>
                  <a:txBody>
                    <a:bodyPr/>
                    <a:lstStyle/>
                    <a:p>
                      <a:r>
                        <a:rPr lang="en-US" sz="800" dirty="0" smtClean="0"/>
                        <a:t>Warm</a:t>
                      </a:r>
                      <a:endParaRPr lang="en-US" sz="800" dirty="0"/>
                    </a:p>
                  </a:txBody>
                  <a:tcPr>
                    <a:solidFill>
                      <a:schemeClr val="bg2"/>
                    </a:solidFill>
                  </a:tcPr>
                </a:tc>
                <a:tc>
                  <a:txBody>
                    <a:bodyPr/>
                    <a:lstStyle/>
                    <a:p>
                      <a:r>
                        <a:rPr lang="en-US" sz="800" dirty="0" smtClean="0"/>
                        <a:t>Normal</a:t>
                      </a:r>
                      <a:endParaRPr lang="en-US" sz="800" dirty="0"/>
                    </a:p>
                  </a:txBody>
                  <a:tcPr>
                    <a:solidFill>
                      <a:schemeClr val="bg2"/>
                    </a:solidFill>
                  </a:tcPr>
                </a:tc>
                <a:tc>
                  <a:txBody>
                    <a:bodyPr/>
                    <a:lstStyle/>
                    <a:p>
                      <a:r>
                        <a:rPr lang="en-US" sz="800" dirty="0" smtClean="0"/>
                        <a:t>Breeze</a:t>
                      </a:r>
                      <a:endParaRPr lang="en-US" sz="800" dirty="0"/>
                    </a:p>
                  </a:txBody>
                  <a:tcPr>
                    <a:solidFill>
                      <a:schemeClr val="bg2"/>
                    </a:solidFill>
                  </a:tcPr>
                </a:tc>
                <a:tc>
                  <a:txBody>
                    <a:bodyPr/>
                    <a:lstStyle/>
                    <a:p>
                      <a:r>
                        <a:rPr lang="en-US" sz="800" dirty="0" smtClean="0"/>
                        <a:t>Same</a:t>
                      </a:r>
                      <a:endParaRPr lang="en-US" sz="800" dirty="0"/>
                    </a:p>
                  </a:txBody>
                  <a:tcPr>
                    <a:solidFill>
                      <a:schemeClr val="bg2"/>
                    </a:solidFill>
                  </a:tcPr>
                </a:tc>
                <a:tc>
                  <a:txBody>
                    <a:bodyPr/>
                    <a:lstStyle/>
                    <a:p>
                      <a:r>
                        <a:rPr lang="en-US" sz="800" dirty="0" smtClean="0"/>
                        <a:t>Yes</a:t>
                      </a:r>
                      <a:endParaRPr lang="en-US" sz="800" dirty="0"/>
                    </a:p>
                  </a:txBody>
                  <a:tcPr>
                    <a:solidFill>
                      <a:schemeClr val="bg2"/>
                    </a:solidFill>
                  </a:tcPr>
                </a:tc>
                <a:extLst>
                  <a:ext uri="{0D108BD9-81ED-4DB2-BD59-A6C34878D82A}">
                    <a16:rowId xmlns="" xmlns:a16="http://schemas.microsoft.com/office/drawing/2014/main" val="10008"/>
                  </a:ext>
                </a:extLst>
              </a:tr>
            </a:tbl>
          </a:graphicData>
        </a:graphic>
      </p:graphicFrame>
      <p:sp>
        <p:nvSpPr>
          <p:cNvPr id="7" name="Rectangle 2"/>
          <p:cNvSpPr txBox="1">
            <a:spLocks noChangeArrowheads="1"/>
          </p:cNvSpPr>
          <p:nvPr/>
        </p:nvSpPr>
        <p:spPr>
          <a:xfrm>
            <a:off x="395536" y="191859"/>
            <a:ext cx="7300664" cy="1015663"/>
          </a:xfrm>
          <a:prstGeom prst="rect">
            <a:avLst/>
          </a:prstGeom>
          <a:noFill/>
          <a:ln w="9525">
            <a:noFill/>
            <a:miter lim="800000"/>
            <a:headEnd/>
            <a:tailEnd/>
          </a:ln>
          <a:effectLst/>
        </p:spPr>
        <p:txBody>
          <a:bodyPr spcFirstLastPara="1" vert="horz" wrap="square" lIns="91440" tIns="45720" rIns="91440" bIns="45720" rtlCol="0" anchor="ctr" anchorCtr="0">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185738" indent="-71438" algn="l">
              <a:lnSpc>
                <a:spcPts val="3600"/>
              </a:lnSpc>
              <a:buSzPts val="360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Interpretation	         </a:t>
            </a:r>
            <a:r>
              <a:rPr lang="en-US" sz="2400" b="1" dirty="0" smtClean="0">
                <a:solidFill>
                  <a:srgbClr val="C00000"/>
                </a:solidFill>
              </a:rPr>
              <a:t>Model Building</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26" name="Rectangle 25"/>
          <p:cNvSpPr/>
          <p:nvPr/>
        </p:nvSpPr>
        <p:spPr>
          <a:xfrm>
            <a:off x="323148" y="5442103"/>
            <a:ext cx="4922458" cy="107721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Logistic regression, SVMs , tree based classifiers (e.g. decision tree) Traditional neural networks, </a:t>
            </a:r>
            <a:r>
              <a:rPr lang="en-US" dirty="0">
                <a:latin typeface="Arial" panose="020B0604020202020204" pitchFamily="34" charset="0"/>
                <a:cs typeface="Arial" panose="020B0604020202020204" pitchFamily="34" charset="0"/>
              </a:rPr>
              <a:t>Nearest neighbor</a:t>
            </a:r>
          </a:p>
          <a:p>
            <a:endParaRPr lang="en-IN" dirty="0">
              <a:latin typeface="Arial" panose="020B0604020202020204" pitchFamily="34" charset="0"/>
              <a:cs typeface="Arial" panose="020B0604020202020204" pitchFamily="34" charset="0"/>
            </a:endParaRPr>
          </a:p>
        </p:txBody>
      </p:sp>
      <p:pic>
        <p:nvPicPr>
          <p:cNvPr id="46" name="Google Shape;647;p6"/>
          <p:cNvPicPr preferRelativeResize="0">
            <a:picLocks/>
          </p:cNvPicPr>
          <p:nvPr/>
        </p:nvPicPr>
        <p:blipFill rotWithShape="1">
          <a:blip r:embed="rId2">
            <a:alphaModFix/>
          </a:blip>
          <a:srcRect/>
          <a:stretch/>
        </p:blipFill>
        <p:spPr bwMode="auto">
          <a:xfrm>
            <a:off x="656841" y="1554703"/>
            <a:ext cx="3016514" cy="237780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7" name="Rectangle 46"/>
              <p:cNvSpPr/>
              <p:nvPr/>
            </p:nvSpPr>
            <p:spPr>
              <a:xfrm>
                <a:off x="346960" y="4407390"/>
                <a:ext cx="328662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en-US" sz="1200" i="1" smtClean="0">
                          <a:latin typeface="Cambria Math" panose="02040503050406030204" pitchFamily="18" charset="0"/>
                          <a:ea typeface="ＭＳ Ｐゴシック" panose="020B0600070205080204" pitchFamily="34" charset="-128"/>
                        </a:rPr>
                        <m:t>𝐼𝐹</m:t>
                      </m:r>
                      <m:r>
                        <a:rPr lang="en-US" altLang="en-US" sz="1200" i="1" smtClean="0">
                          <a:latin typeface="Cambria Math" panose="02040503050406030204" pitchFamily="18" charset="0"/>
                          <a:ea typeface="ＭＳ Ｐゴシック" panose="020B0600070205080204" pitchFamily="34" charset="-128"/>
                        </a:rPr>
                        <m:t> </m:t>
                      </m:r>
                      <m:r>
                        <a:rPr lang="en-US" altLang="en-US" sz="1200" i="1" smtClean="0">
                          <a:latin typeface="Cambria Math" panose="02040503050406030204" pitchFamily="18" charset="0"/>
                          <a:ea typeface="ＭＳ Ｐゴシック" panose="020B0600070205080204" pitchFamily="34" charset="-128"/>
                        </a:rPr>
                        <m:t>𝑂𝑈𝑇𝐿𝑂𝑂𝐾</m:t>
                      </m:r>
                      <m:r>
                        <a:rPr lang="en-US" altLang="en-US" sz="1200" i="1" smtClean="0">
                          <a:latin typeface="Cambria Math" panose="02040503050406030204" pitchFamily="18" charset="0"/>
                          <a:ea typeface="ＭＳ Ｐゴシック" panose="020B0600070205080204" pitchFamily="34" charset="-128"/>
                        </a:rPr>
                        <m:t>=</m:t>
                      </m:r>
                      <m:r>
                        <m:rPr>
                          <m:nor/>
                        </m:rPr>
                        <a:rPr lang="en-US" altLang="en-US" sz="1200" b="0" i="1" smtClean="0">
                          <a:latin typeface="Cambria Math" panose="02040503050406030204" pitchFamily="18" charset="0"/>
                          <a:ea typeface="ＭＳ Ｐゴシック" panose="020B0600070205080204" pitchFamily="34" charset="-128"/>
                        </a:rPr>
                        <m:t>Overcast</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THEN</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PLAY</m:t>
                      </m:r>
                      <m:r>
                        <m:rPr>
                          <m:nor/>
                        </m:rPr>
                        <a:rPr lang="en-US" altLang="en-US" sz="1200" b="0" i="1" smtClean="0">
                          <a:latin typeface="Cambria Math" panose="02040503050406030204" pitchFamily="18" charset="0"/>
                          <a:ea typeface="ＭＳ Ｐゴシック" panose="020B0600070205080204" pitchFamily="34" charset="-128"/>
                        </a:rPr>
                        <m:t> = </m:t>
                      </m:r>
                      <m:r>
                        <m:rPr>
                          <m:nor/>
                        </m:rPr>
                        <a:rPr lang="en-US" altLang="en-US" sz="1200" b="0" i="1" smtClean="0">
                          <a:latin typeface="Cambria Math" panose="02040503050406030204" pitchFamily="18" charset="0"/>
                          <a:ea typeface="ＭＳ Ｐゴシック" panose="020B0600070205080204" pitchFamily="34" charset="-128"/>
                        </a:rPr>
                        <m:t>Yes</m:t>
                      </m:r>
                    </m:oMath>
                  </m:oMathPara>
                </a14:m>
                <a:endParaRPr lang="en-US" altLang="en-US" sz="1200" b="0" i="1" dirty="0" smtClean="0">
                  <a:latin typeface="Cambria Math" panose="02040503050406030204" pitchFamily="18" charset="0"/>
                  <a:ea typeface="ＭＳ Ｐゴシック" panose="020B0600070205080204" pitchFamily="34" charset="-128"/>
                </a:endParaRPr>
              </a:p>
              <a:p>
                <a:pPr algn="ctr"/>
                <a:r>
                  <a:rPr lang="en-US" altLang="en-US" sz="1200" b="0" dirty="0" smtClean="0">
                    <a:ea typeface="ＭＳ Ｐゴシック" panose="020B0600070205080204" pitchFamily="34" charset="-128"/>
                  </a:rPr>
                  <a:t>ELSE </a:t>
                </a:r>
              </a:p>
              <a:p>
                <a:pPr algn="ctr"/>
                <a14:m>
                  <m:oMathPara xmlns:m="http://schemas.openxmlformats.org/officeDocument/2006/math">
                    <m:oMathParaPr>
                      <m:jc m:val="centerGroup"/>
                    </m:oMathParaPr>
                    <m:oMath xmlns:m="http://schemas.openxmlformats.org/officeDocument/2006/math">
                      <m:r>
                        <a:rPr lang="en-US" altLang="en-US" sz="1200" b="0" i="1" smtClean="0">
                          <a:latin typeface="Cambria Math" panose="02040503050406030204" pitchFamily="18" charset="0"/>
                          <a:ea typeface="ＭＳ Ｐゴシック" panose="020B0600070205080204" pitchFamily="34" charset="-128"/>
                        </a:rPr>
                        <m:t>𝐼𝐹</m:t>
                      </m:r>
                      <m:r>
                        <a:rPr lang="en-US" altLang="en-US" sz="1200" b="0" i="1" smtClean="0">
                          <a:latin typeface="Cambria Math" panose="02040503050406030204" pitchFamily="18" charset="0"/>
                          <a:ea typeface="ＭＳ Ｐゴシック" panose="020B0600070205080204" pitchFamily="34" charset="-128"/>
                        </a:rPr>
                        <m:t> </m:t>
                      </m:r>
                      <m:r>
                        <a:rPr lang="en-US" altLang="en-US" sz="1200" b="0" i="1" smtClean="0">
                          <a:latin typeface="Cambria Math" panose="02040503050406030204" pitchFamily="18" charset="0"/>
                          <a:ea typeface="ＭＳ Ｐゴシック" panose="020B0600070205080204" pitchFamily="34" charset="-128"/>
                        </a:rPr>
                        <m:t>𝑂𝑈𝑇𝐿𝑂𝑂𝐾</m:t>
                      </m:r>
                      <m:r>
                        <a:rPr lang="en-US" altLang="en-US" sz="1200" b="0" i="1" smtClean="0">
                          <a:latin typeface="Cambria Math" panose="02040503050406030204" pitchFamily="18" charset="0"/>
                          <a:ea typeface="ＭＳ Ｐゴシック" panose="020B0600070205080204" pitchFamily="34" charset="-128"/>
                        </a:rPr>
                        <m:t>=</m:t>
                      </m:r>
                      <m:r>
                        <m:rPr>
                          <m:nor/>
                        </m:rPr>
                        <a:rPr lang="en-US" altLang="en-US" sz="1200" b="0" i="1" smtClean="0">
                          <a:latin typeface="Cambria Math" panose="02040503050406030204" pitchFamily="18" charset="0"/>
                          <a:ea typeface="ＭＳ Ｐゴシック" panose="020B0600070205080204" pitchFamily="34" charset="-128"/>
                        </a:rPr>
                        <m:t>Rain</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AND</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WIND</m:t>
                      </m:r>
                      <m:r>
                        <m:rPr>
                          <m:nor/>
                        </m:rPr>
                        <a:rPr lang="en-US" altLang="en-US" sz="1200" b="0" i="1" smtClean="0">
                          <a:latin typeface="Cambria Math" panose="02040503050406030204" pitchFamily="18" charset="0"/>
                          <a:ea typeface="ＭＳ Ｐゴシック" panose="020B0600070205080204" pitchFamily="34" charset="-128"/>
                        </a:rPr>
                        <m:t> = </m:t>
                      </m:r>
                      <m:r>
                        <m:rPr>
                          <m:nor/>
                        </m:rPr>
                        <a:rPr lang="en-US" altLang="en-US" sz="1200" b="0" i="1" smtClean="0">
                          <a:latin typeface="Cambria Math" panose="02040503050406030204" pitchFamily="18" charset="0"/>
                          <a:ea typeface="ＭＳ Ｐゴシック" panose="020B0600070205080204" pitchFamily="34" charset="-128"/>
                        </a:rPr>
                        <m:t>Strong</m:t>
                      </m:r>
                      <m:r>
                        <m:rPr>
                          <m:nor/>
                        </m:rPr>
                        <a:rPr lang="en-US" altLang="en-US" sz="1200" b="0" i="1" smtClean="0">
                          <a:latin typeface="Cambria Math" panose="02040503050406030204" pitchFamily="18" charset="0"/>
                          <a:ea typeface="ＭＳ Ｐゴシック" panose="020B0600070205080204" pitchFamily="34" charset="-128"/>
                        </a:rPr>
                        <m:t> </m:t>
                      </m:r>
                    </m:oMath>
                  </m:oMathPara>
                </a14:m>
                <a:endParaRPr lang="en-US" altLang="en-US" sz="1200" b="0" i="1" dirty="0" smtClean="0">
                  <a:latin typeface="Cambria Math" panose="02040503050406030204" pitchFamily="18" charset="0"/>
                  <a:ea typeface="ＭＳ Ｐゴシック" panose="020B0600070205080204" pitchFamily="34" charset="-128"/>
                </a:endParaRPr>
              </a:p>
              <a:p>
                <a:pPr algn="ctr"/>
                <a14:m>
                  <m:oMathPara xmlns:m="http://schemas.openxmlformats.org/officeDocument/2006/math">
                    <m:oMathParaPr>
                      <m:jc m:val="right"/>
                    </m:oMathParaPr>
                    <m:oMath xmlns:m="http://schemas.openxmlformats.org/officeDocument/2006/math">
                      <m:r>
                        <m:rPr>
                          <m:nor/>
                        </m:rPr>
                        <a:rPr lang="en-US" altLang="en-US" sz="1200" b="0" i="1" smtClean="0">
                          <a:latin typeface="Cambria Math" panose="02040503050406030204" pitchFamily="18" charset="0"/>
                          <a:ea typeface="ＭＳ Ｐゴシック" panose="020B0600070205080204" pitchFamily="34" charset="-128"/>
                        </a:rPr>
                        <m:t>THEN</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PLAY</m:t>
                      </m:r>
                      <m:r>
                        <m:rPr>
                          <m:nor/>
                        </m:rPr>
                        <a:rPr lang="en-US" altLang="en-US" sz="1200" b="0" i="1" smtClean="0">
                          <a:latin typeface="Cambria Math" panose="02040503050406030204" pitchFamily="18" charset="0"/>
                          <a:ea typeface="ＭＳ Ｐゴシック" panose="020B0600070205080204" pitchFamily="34" charset="-128"/>
                        </a:rPr>
                        <m:t> = </m:t>
                      </m:r>
                      <m:r>
                        <m:rPr>
                          <m:nor/>
                        </m:rPr>
                        <a:rPr lang="en-US" altLang="en-US" sz="1200" b="0" i="1" smtClean="0">
                          <a:latin typeface="Cambria Math" panose="02040503050406030204" pitchFamily="18" charset="0"/>
                          <a:ea typeface="ＭＳ Ｐゴシック" panose="020B0600070205080204" pitchFamily="34" charset="-128"/>
                        </a:rPr>
                        <m:t>No</m:t>
                      </m:r>
                    </m:oMath>
                  </m:oMathPara>
                </a14:m>
                <a:endParaRPr lang="en-US" altLang="en-US" sz="1200" b="0" i="1" dirty="0" smtClean="0">
                  <a:ea typeface="ＭＳ Ｐゴシック" panose="020B0600070205080204" pitchFamily="34" charset="-128"/>
                </a:endParaRPr>
              </a:p>
              <a:p>
                <a:pPr algn="ctr"/>
                <a:endParaRPr lang="en-US" altLang="en-US" sz="1200" b="0" i="1" dirty="0" smtClean="0">
                  <a:ea typeface="ＭＳ Ｐゴシック" panose="020B0600070205080204" pitchFamily="34" charset="-128"/>
                </a:endParaRPr>
              </a:p>
            </p:txBody>
          </p:sp>
        </mc:Choice>
        <mc:Fallback xmlns="">
          <p:sp>
            <p:nvSpPr>
              <p:cNvPr id="47" name="Rectangle 46"/>
              <p:cNvSpPr>
                <a:spLocks noRot="1" noChangeAspect="1" noMove="1" noResize="1" noEditPoints="1" noAdjustHandles="1" noChangeArrowheads="1" noChangeShapeType="1" noTextEdit="1"/>
              </p:cNvSpPr>
              <p:nvPr/>
            </p:nvSpPr>
            <p:spPr>
              <a:xfrm>
                <a:off x="346960" y="4407390"/>
                <a:ext cx="3286620" cy="101566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57480" y="3066480"/>
              <a:ext cx="7019280" cy="3375720"/>
            </p14:xfrm>
          </p:contentPart>
        </mc:Choice>
        <mc:Fallback xmlns="">
          <p:pic>
            <p:nvPicPr>
              <p:cNvPr id="2" name="Ink 1"/>
              <p:cNvPicPr/>
              <p:nvPr/>
            </p:nvPicPr>
            <p:blipFill>
              <a:blip r:embed="rId5"/>
              <a:stretch>
                <a:fillRect/>
              </a:stretch>
            </p:blipFill>
            <p:spPr>
              <a:xfrm>
                <a:off x="2151360" y="3062520"/>
                <a:ext cx="7031160" cy="3387600"/>
              </a:xfrm>
              <a:prstGeom prst="rect">
                <a:avLst/>
              </a:prstGeom>
            </p:spPr>
          </p:pic>
        </mc:Fallback>
      </mc:AlternateContent>
    </p:spTree>
    <p:extLst>
      <p:ext uri="{BB962C8B-B14F-4D97-AF65-F5344CB8AC3E}">
        <p14:creationId xmlns:p14="http://schemas.microsoft.com/office/powerpoint/2010/main" val="627558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Logistic Regression</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1828264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2320" y="5127652"/>
            <a:ext cx="544606" cy="146957"/>
          </a:xfrm>
          <a:custGeom>
            <a:avLst/>
            <a:gdLst/>
            <a:ahLst/>
            <a:cxnLst/>
            <a:rect l="l" t="t" r="r" b="b"/>
            <a:pathLst>
              <a:path w="800100" h="215900">
                <a:moveTo>
                  <a:pt x="800099" y="0"/>
                </a:moveTo>
                <a:lnTo>
                  <a:pt x="0" y="0"/>
                </a:lnTo>
                <a:lnTo>
                  <a:pt x="0" y="215900"/>
                </a:lnTo>
                <a:lnTo>
                  <a:pt x="800099" y="215900"/>
                </a:lnTo>
                <a:lnTo>
                  <a:pt x="800099" y="0"/>
                </a:lnTo>
                <a:close/>
              </a:path>
            </a:pathLst>
          </a:custGeom>
          <a:solidFill>
            <a:srgbClr val="FFFFFF"/>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nvGrpSpPr>
          <p:cNvPr id="4" name="object 4"/>
          <p:cNvGrpSpPr/>
          <p:nvPr/>
        </p:nvGrpSpPr>
        <p:grpSpPr>
          <a:xfrm>
            <a:off x="2259576" y="1786511"/>
            <a:ext cx="4853476" cy="1400415"/>
            <a:chOff x="1949433" y="1365210"/>
            <a:chExt cx="7130415" cy="2057400"/>
          </a:xfrm>
        </p:grpSpPr>
        <p:sp>
          <p:nvSpPr>
            <p:cNvPr id="5" name="object 5"/>
            <p:cNvSpPr/>
            <p:nvPr/>
          </p:nvSpPr>
          <p:spPr>
            <a:xfrm>
              <a:off x="1949424" y="1365211"/>
              <a:ext cx="7130415" cy="2057400"/>
            </a:xfrm>
            <a:custGeom>
              <a:avLst/>
              <a:gdLst/>
              <a:ahLst/>
              <a:cxnLst/>
              <a:rect l="l" t="t" r="r" b="b"/>
              <a:pathLst>
                <a:path w="7130415" h="205740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pic>
          <p:nvPicPr>
            <p:cNvPr id="6" name="object 6"/>
            <p:cNvPicPr/>
            <p:nvPr/>
          </p:nvPicPr>
          <p:blipFill>
            <a:blip r:embed="rId2" cstate="print"/>
            <a:stretch>
              <a:fillRect/>
            </a:stretch>
          </p:blipFill>
          <p:spPr>
            <a:xfrm>
              <a:off x="2231319" y="2930039"/>
              <a:ext cx="233987" cy="234230"/>
            </a:xfrm>
            <a:prstGeom prst="rect">
              <a:avLst/>
            </a:prstGeom>
          </p:spPr>
        </p:pic>
        <p:pic>
          <p:nvPicPr>
            <p:cNvPr id="7" name="object 7"/>
            <p:cNvPicPr/>
            <p:nvPr/>
          </p:nvPicPr>
          <p:blipFill>
            <a:blip r:embed="rId2" cstate="print"/>
            <a:stretch>
              <a:fillRect/>
            </a:stretch>
          </p:blipFill>
          <p:spPr>
            <a:xfrm>
              <a:off x="2553054" y="2930039"/>
              <a:ext cx="233987" cy="234229"/>
            </a:xfrm>
            <a:prstGeom prst="rect">
              <a:avLst/>
            </a:prstGeom>
          </p:spPr>
        </p:pic>
        <p:pic>
          <p:nvPicPr>
            <p:cNvPr id="8" name="object 8"/>
            <p:cNvPicPr/>
            <p:nvPr/>
          </p:nvPicPr>
          <p:blipFill>
            <a:blip r:embed="rId2" cstate="print"/>
            <a:stretch>
              <a:fillRect/>
            </a:stretch>
          </p:blipFill>
          <p:spPr>
            <a:xfrm>
              <a:off x="2892507" y="2930039"/>
              <a:ext cx="233987" cy="234230"/>
            </a:xfrm>
            <a:prstGeom prst="rect">
              <a:avLst/>
            </a:prstGeom>
          </p:spPr>
        </p:pic>
        <p:pic>
          <p:nvPicPr>
            <p:cNvPr id="9" name="object 9"/>
            <p:cNvPicPr/>
            <p:nvPr/>
          </p:nvPicPr>
          <p:blipFill>
            <a:blip r:embed="rId2" cstate="print"/>
            <a:stretch>
              <a:fillRect/>
            </a:stretch>
          </p:blipFill>
          <p:spPr>
            <a:xfrm>
              <a:off x="3294672" y="2930039"/>
              <a:ext cx="233987" cy="234230"/>
            </a:xfrm>
            <a:prstGeom prst="rect">
              <a:avLst/>
            </a:prstGeom>
          </p:spPr>
        </p:pic>
        <p:pic>
          <p:nvPicPr>
            <p:cNvPr id="10" name="object 10"/>
            <p:cNvPicPr/>
            <p:nvPr/>
          </p:nvPicPr>
          <p:blipFill>
            <a:blip r:embed="rId2" cstate="print"/>
            <a:stretch>
              <a:fillRect/>
            </a:stretch>
          </p:blipFill>
          <p:spPr>
            <a:xfrm>
              <a:off x="4081286" y="1592466"/>
              <a:ext cx="233987" cy="234230"/>
            </a:xfrm>
            <a:prstGeom prst="rect">
              <a:avLst/>
            </a:prstGeom>
          </p:spPr>
        </p:pic>
        <p:pic>
          <p:nvPicPr>
            <p:cNvPr id="11" name="object 11"/>
            <p:cNvPicPr/>
            <p:nvPr/>
          </p:nvPicPr>
          <p:blipFill>
            <a:blip r:embed="rId2" cstate="print"/>
            <a:stretch>
              <a:fillRect/>
            </a:stretch>
          </p:blipFill>
          <p:spPr>
            <a:xfrm>
              <a:off x="4501174" y="1592466"/>
              <a:ext cx="233987" cy="234229"/>
            </a:xfrm>
            <a:prstGeom prst="rect">
              <a:avLst/>
            </a:prstGeom>
          </p:spPr>
        </p:pic>
        <p:pic>
          <p:nvPicPr>
            <p:cNvPr id="12" name="object 12"/>
            <p:cNvPicPr/>
            <p:nvPr/>
          </p:nvPicPr>
          <p:blipFill>
            <a:blip r:embed="rId2" cstate="print"/>
            <a:stretch>
              <a:fillRect/>
            </a:stretch>
          </p:blipFill>
          <p:spPr>
            <a:xfrm>
              <a:off x="4903340" y="1592466"/>
              <a:ext cx="233987" cy="234229"/>
            </a:xfrm>
            <a:prstGeom prst="rect">
              <a:avLst/>
            </a:prstGeom>
          </p:spPr>
        </p:pic>
        <p:pic>
          <p:nvPicPr>
            <p:cNvPr id="13" name="object 13"/>
            <p:cNvPicPr/>
            <p:nvPr/>
          </p:nvPicPr>
          <p:blipFill>
            <a:blip r:embed="rId2" cstate="print"/>
            <a:stretch>
              <a:fillRect/>
            </a:stretch>
          </p:blipFill>
          <p:spPr>
            <a:xfrm>
              <a:off x="5368221" y="1592466"/>
              <a:ext cx="233987" cy="234229"/>
            </a:xfrm>
            <a:prstGeom prst="rect">
              <a:avLst/>
            </a:prstGeom>
          </p:spPr>
        </p:pic>
      </p:grpSp>
      <p:grpSp>
        <p:nvGrpSpPr>
          <p:cNvPr id="38" name="Group 37"/>
          <p:cNvGrpSpPr/>
          <p:nvPr/>
        </p:nvGrpSpPr>
        <p:grpSpPr>
          <a:xfrm>
            <a:off x="4990363" y="5582650"/>
            <a:ext cx="2701466" cy="702686"/>
            <a:chOff x="3398135" y="4699324"/>
            <a:chExt cx="3601955" cy="936914"/>
          </a:xfrm>
        </p:grpSpPr>
        <p:sp>
          <p:nvSpPr>
            <p:cNvPr id="15" name="object 15"/>
            <p:cNvSpPr txBox="1"/>
            <p:nvPr/>
          </p:nvSpPr>
          <p:spPr>
            <a:xfrm>
              <a:off x="3398135" y="4699324"/>
              <a:ext cx="176925" cy="932403"/>
            </a:xfrm>
            <a:prstGeom prst="rect">
              <a:avLst/>
            </a:prstGeom>
          </p:spPr>
          <p:txBody>
            <a:bodyPr vert="horz" wrap="square" lIns="0" tIns="8645" rIns="0" bIns="0" rtlCol="0">
              <a:spAutoFit/>
            </a:bodyPr>
            <a:lstStyle/>
            <a:p>
              <a:pPr marL="8645" defTabSz="685800" fontAlgn="auto">
                <a:spcBef>
                  <a:spcPts val="68"/>
                </a:spcBef>
                <a:spcAft>
                  <a:spcPts val="0"/>
                </a:spcAft>
              </a:pPr>
              <a:r>
                <a:rPr sz="1702" spc="-20" dirty="0">
                  <a:solidFill>
                    <a:prstClr val="black"/>
                  </a:solidFill>
                  <a:latin typeface="Calibri"/>
                  <a:cs typeface="Calibri"/>
                </a:rPr>
                <a:t>If</a:t>
              </a:r>
              <a:endParaRPr sz="1702">
                <a:solidFill>
                  <a:prstClr val="black"/>
                </a:solidFill>
                <a:latin typeface="Calibri"/>
                <a:cs typeface="Calibri"/>
              </a:endParaRPr>
            </a:p>
            <a:p>
              <a:pPr marL="8645" defTabSz="685800" fontAlgn="auto">
                <a:spcBef>
                  <a:spcPts val="1341"/>
                </a:spcBef>
                <a:spcAft>
                  <a:spcPts val="0"/>
                </a:spcAft>
              </a:pPr>
              <a:r>
                <a:rPr sz="1702" spc="-20" dirty="0">
                  <a:solidFill>
                    <a:prstClr val="black"/>
                  </a:solidFill>
                  <a:latin typeface="Calibri"/>
                  <a:cs typeface="Calibri"/>
                </a:rPr>
                <a:t>If</a:t>
              </a:r>
              <a:endParaRPr sz="1702">
                <a:solidFill>
                  <a:prstClr val="black"/>
                </a:solidFill>
                <a:latin typeface="Calibri"/>
                <a:cs typeface="Calibri"/>
              </a:endParaRPr>
            </a:p>
          </p:txBody>
        </p:sp>
        <p:sp>
          <p:nvSpPr>
            <p:cNvPr id="16" name="object 16"/>
            <p:cNvSpPr txBox="1"/>
            <p:nvPr/>
          </p:nvSpPr>
          <p:spPr>
            <a:xfrm>
              <a:off x="5127107" y="4699324"/>
              <a:ext cx="1872983" cy="932403"/>
            </a:xfrm>
            <a:prstGeom prst="rect">
              <a:avLst/>
            </a:prstGeom>
          </p:spPr>
          <p:txBody>
            <a:bodyPr vert="horz" wrap="square" lIns="0" tIns="8645" rIns="0" bIns="0" rtlCol="0">
              <a:spAutoFit/>
            </a:bodyPr>
            <a:lstStyle/>
            <a:p>
              <a:pPr marL="8645" defTabSz="685800" fontAlgn="auto">
                <a:spcBef>
                  <a:spcPts val="68"/>
                </a:spcBef>
                <a:spcAft>
                  <a:spcPts val="0"/>
                </a:spcAft>
              </a:pPr>
              <a:r>
                <a:rPr sz="1702" dirty="0">
                  <a:solidFill>
                    <a:prstClr val="black"/>
                  </a:solidFill>
                  <a:latin typeface="Calibri"/>
                  <a:cs typeface="Calibri"/>
                </a:rPr>
                <a:t>,</a:t>
              </a:r>
              <a:r>
                <a:rPr sz="1702" spc="-7" dirty="0">
                  <a:solidFill>
                    <a:prstClr val="black"/>
                  </a:solidFill>
                  <a:latin typeface="Calibri"/>
                  <a:cs typeface="Calibri"/>
                </a:rPr>
                <a:t> </a:t>
              </a:r>
              <a:r>
                <a:rPr sz="1702" dirty="0">
                  <a:solidFill>
                    <a:prstClr val="black"/>
                  </a:solidFill>
                  <a:latin typeface="Calibri"/>
                  <a:cs typeface="Calibri"/>
                </a:rPr>
                <a:t>predict</a:t>
              </a:r>
              <a:r>
                <a:rPr sz="1702" spc="48" dirty="0">
                  <a:solidFill>
                    <a:prstClr val="black"/>
                  </a:solidFill>
                  <a:latin typeface="Calibri"/>
                  <a:cs typeface="Calibri"/>
                </a:rPr>
                <a:t> </a:t>
              </a:r>
              <a:r>
                <a:rPr sz="1702" spc="-17" dirty="0">
                  <a:solidFill>
                    <a:prstClr val="black"/>
                  </a:solidFill>
                  <a:latin typeface="Calibri"/>
                  <a:cs typeface="Calibri"/>
                </a:rPr>
                <a:t>“y</a:t>
              </a:r>
              <a:r>
                <a:rPr sz="1702" spc="-14" dirty="0">
                  <a:solidFill>
                    <a:prstClr val="black"/>
                  </a:solidFill>
                  <a:latin typeface="Calibri"/>
                  <a:cs typeface="Calibri"/>
                </a:rPr>
                <a:t> </a:t>
              </a:r>
              <a:r>
                <a:rPr sz="1702" dirty="0">
                  <a:solidFill>
                    <a:prstClr val="black"/>
                  </a:solidFill>
                  <a:latin typeface="Calibri"/>
                  <a:cs typeface="Calibri"/>
                </a:rPr>
                <a:t>=</a:t>
              </a:r>
              <a:r>
                <a:rPr sz="1702" spc="44" dirty="0">
                  <a:solidFill>
                    <a:prstClr val="black"/>
                  </a:solidFill>
                  <a:latin typeface="Calibri"/>
                  <a:cs typeface="Calibri"/>
                </a:rPr>
                <a:t> </a:t>
              </a:r>
              <a:r>
                <a:rPr sz="1702" spc="11" dirty="0">
                  <a:solidFill>
                    <a:prstClr val="black"/>
                  </a:solidFill>
                  <a:latin typeface="Calibri"/>
                  <a:cs typeface="Calibri"/>
                </a:rPr>
                <a:t>1”</a:t>
              </a:r>
              <a:endParaRPr sz="1702" dirty="0">
                <a:solidFill>
                  <a:prstClr val="black"/>
                </a:solidFill>
                <a:latin typeface="Calibri"/>
                <a:cs typeface="Calibri"/>
              </a:endParaRPr>
            </a:p>
            <a:p>
              <a:pPr marL="8645" defTabSz="685800" fontAlgn="auto">
                <a:spcBef>
                  <a:spcPts val="1341"/>
                </a:spcBef>
                <a:spcAft>
                  <a:spcPts val="0"/>
                </a:spcAft>
              </a:pPr>
              <a:r>
                <a:rPr sz="1702" dirty="0">
                  <a:solidFill>
                    <a:prstClr val="black"/>
                  </a:solidFill>
                  <a:latin typeface="Calibri"/>
                  <a:cs typeface="Calibri"/>
                </a:rPr>
                <a:t>,</a:t>
              </a:r>
              <a:r>
                <a:rPr sz="1702" spc="-7" dirty="0">
                  <a:solidFill>
                    <a:prstClr val="black"/>
                  </a:solidFill>
                  <a:latin typeface="Calibri"/>
                  <a:cs typeface="Calibri"/>
                </a:rPr>
                <a:t> </a:t>
              </a:r>
              <a:r>
                <a:rPr sz="1702" dirty="0">
                  <a:solidFill>
                    <a:prstClr val="black"/>
                  </a:solidFill>
                  <a:latin typeface="Calibri"/>
                  <a:cs typeface="Calibri"/>
                </a:rPr>
                <a:t>predict</a:t>
              </a:r>
              <a:r>
                <a:rPr sz="1702" spc="48" dirty="0">
                  <a:solidFill>
                    <a:prstClr val="black"/>
                  </a:solidFill>
                  <a:latin typeface="Calibri"/>
                  <a:cs typeface="Calibri"/>
                </a:rPr>
                <a:t> </a:t>
              </a:r>
              <a:r>
                <a:rPr sz="1702" spc="-17" dirty="0">
                  <a:solidFill>
                    <a:prstClr val="black"/>
                  </a:solidFill>
                  <a:latin typeface="Calibri"/>
                  <a:cs typeface="Calibri"/>
                </a:rPr>
                <a:t>“y</a:t>
              </a:r>
              <a:r>
                <a:rPr sz="1702" spc="-14" dirty="0">
                  <a:solidFill>
                    <a:prstClr val="black"/>
                  </a:solidFill>
                  <a:latin typeface="Calibri"/>
                  <a:cs typeface="Calibri"/>
                </a:rPr>
                <a:t> </a:t>
              </a:r>
              <a:r>
                <a:rPr sz="1702" dirty="0">
                  <a:solidFill>
                    <a:prstClr val="black"/>
                  </a:solidFill>
                  <a:latin typeface="Calibri"/>
                  <a:cs typeface="Calibri"/>
                </a:rPr>
                <a:t>=</a:t>
              </a:r>
              <a:r>
                <a:rPr sz="1702" spc="44" dirty="0">
                  <a:solidFill>
                    <a:prstClr val="black"/>
                  </a:solidFill>
                  <a:latin typeface="Calibri"/>
                  <a:cs typeface="Calibri"/>
                </a:rPr>
                <a:t> </a:t>
              </a:r>
              <a:r>
                <a:rPr sz="1702" spc="11" dirty="0">
                  <a:solidFill>
                    <a:prstClr val="black"/>
                  </a:solidFill>
                  <a:latin typeface="Calibri"/>
                  <a:cs typeface="Calibri"/>
                </a:rPr>
                <a:t>0”</a:t>
              </a:r>
              <a:endParaRPr sz="1702" dirty="0">
                <a:solidFill>
                  <a:prstClr val="black"/>
                </a:solidFill>
                <a:latin typeface="Calibri"/>
                <a:cs typeface="Calibri"/>
              </a:endParaRPr>
            </a:p>
          </p:txBody>
        </p:sp>
        <p:pic>
          <p:nvPicPr>
            <p:cNvPr id="17" name="object 17"/>
            <p:cNvPicPr/>
            <p:nvPr/>
          </p:nvPicPr>
          <p:blipFill>
            <a:blip r:embed="rId3" cstate="print"/>
            <a:stretch>
              <a:fillRect/>
            </a:stretch>
          </p:blipFill>
          <p:spPr>
            <a:xfrm>
              <a:off x="3698582" y="4771786"/>
              <a:ext cx="1417704" cy="288150"/>
            </a:xfrm>
            <a:prstGeom prst="rect">
              <a:avLst/>
            </a:prstGeom>
          </p:spPr>
        </p:pic>
        <p:pic>
          <p:nvPicPr>
            <p:cNvPr id="18" name="object 18"/>
            <p:cNvPicPr/>
            <p:nvPr/>
          </p:nvPicPr>
          <p:blipFill>
            <a:blip r:embed="rId4" cstate="print"/>
            <a:stretch>
              <a:fillRect/>
            </a:stretch>
          </p:blipFill>
          <p:spPr>
            <a:xfrm>
              <a:off x="3698582" y="5336562"/>
              <a:ext cx="1417704" cy="299676"/>
            </a:xfrm>
            <a:prstGeom prst="rect">
              <a:avLst/>
            </a:prstGeom>
          </p:spPr>
        </p:pic>
      </p:grpSp>
      <p:sp>
        <p:nvSpPr>
          <p:cNvPr id="19" name="object 19"/>
          <p:cNvSpPr txBox="1">
            <a:spLocks noGrp="1"/>
          </p:cNvSpPr>
          <p:nvPr>
            <p:ph type="title"/>
          </p:nvPr>
        </p:nvSpPr>
        <p:spPr>
          <a:xfrm>
            <a:off x="1381814" y="2191654"/>
            <a:ext cx="896871" cy="448850"/>
          </a:xfrm>
          <a:prstGeom prst="rect">
            <a:avLst/>
          </a:prstGeom>
        </p:spPr>
        <p:txBody>
          <a:bodyPr vert="horz" wrap="square" lIns="0" tIns="8645" rIns="0" bIns="0" rtlCol="0" anchor="ctr">
            <a:spAutoFit/>
          </a:bodyPr>
          <a:lstStyle/>
          <a:p>
            <a:pPr marL="8645">
              <a:spcBef>
                <a:spcPts val="68"/>
              </a:spcBef>
            </a:pPr>
            <a:r>
              <a:rPr sz="1430" dirty="0"/>
              <a:t>Malignant</a:t>
            </a:r>
            <a:r>
              <a:rPr sz="1430" spc="-38" dirty="0"/>
              <a:t> </a:t>
            </a:r>
            <a:r>
              <a:rPr sz="1430" dirty="0"/>
              <a:t>?</a:t>
            </a:r>
            <a:endParaRPr sz="1430"/>
          </a:p>
        </p:txBody>
      </p:sp>
      <p:sp>
        <p:nvSpPr>
          <p:cNvPr id="20" name="object 20"/>
          <p:cNvSpPr/>
          <p:nvPr/>
        </p:nvSpPr>
        <p:spPr>
          <a:xfrm>
            <a:off x="2259586" y="2028585"/>
            <a:ext cx="164246" cy="0"/>
          </a:xfrm>
          <a:custGeom>
            <a:avLst/>
            <a:gdLst/>
            <a:ahLst/>
            <a:cxnLst/>
            <a:rect l="l" t="t" r="r" b="b"/>
            <a:pathLst>
              <a:path w="241300">
                <a:moveTo>
                  <a:pt x="0" y="0"/>
                </a:moveTo>
                <a:lnTo>
                  <a:pt x="241299" y="1"/>
                </a:lnTo>
              </a:path>
            </a:pathLst>
          </a:custGeom>
          <a:ln w="38144">
            <a:solidFill>
              <a:srgbClr val="0D0D0D"/>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sp>
        <p:nvSpPr>
          <p:cNvPr id="21" name="object 21"/>
          <p:cNvSpPr txBox="1"/>
          <p:nvPr/>
        </p:nvSpPr>
        <p:spPr>
          <a:xfrm>
            <a:off x="1785677" y="1897364"/>
            <a:ext cx="455135"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31" dirty="0">
                <a:solidFill>
                  <a:prstClr val="black"/>
                </a:solidFill>
                <a:latin typeface="Calibri"/>
                <a:cs typeface="Calibri"/>
              </a:rPr>
              <a:t>(Yes)</a:t>
            </a:r>
            <a:r>
              <a:rPr sz="1293" spc="17" dirty="0">
                <a:solidFill>
                  <a:prstClr val="black"/>
                </a:solidFill>
                <a:latin typeface="Calibri"/>
                <a:cs typeface="Calibri"/>
              </a:rPr>
              <a:t> </a:t>
            </a:r>
            <a:r>
              <a:rPr sz="1293" dirty="0">
                <a:solidFill>
                  <a:prstClr val="black"/>
                </a:solidFill>
                <a:latin typeface="Calibri"/>
                <a:cs typeface="Calibri"/>
              </a:rPr>
              <a:t>1</a:t>
            </a:r>
            <a:endParaRPr sz="1293">
              <a:solidFill>
                <a:prstClr val="black"/>
              </a:solidFill>
              <a:latin typeface="Calibri"/>
              <a:cs typeface="Calibri"/>
            </a:endParaRPr>
          </a:p>
        </p:txBody>
      </p:sp>
      <p:sp>
        <p:nvSpPr>
          <p:cNvPr id="22" name="object 22"/>
          <p:cNvSpPr txBox="1"/>
          <p:nvPr/>
        </p:nvSpPr>
        <p:spPr>
          <a:xfrm>
            <a:off x="1785676" y="2801051"/>
            <a:ext cx="429201"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4" dirty="0">
                <a:solidFill>
                  <a:prstClr val="black"/>
                </a:solidFill>
                <a:latin typeface="Calibri"/>
                <a:cs typeface="Calibri"/>
              </a:rPr>
              <a:t>(No)</a:t>
            </a:r>
            <a:r>
              <a:rPr sz="1293" spc="-58" dirty="0">
                <a:solidFill>
                  <a:prstClr val="black"/>
                </a:solidFill>
                <a:latin typeface="Calibri"/>
                <a:cs typeface="Calibri"/>
              </a:rPr>
              <a:t> </a:t>
            </a:r>
            <a:r>
              <a:rPr sz="1293" dirty="0">
                <a:solidFill>
                  <a:prstClr val="black"/>
                </a:solidFill>
                <a:latin typeface="Calibri"/>
                <a:cs typeface="Calibri"/>
              </a:rPr>
              <a:t>0</a:t>
            </a:r>
            <a:endParaRPr sz="1293">
              <a:solidFill>
                <a:prstClr val="black"/>
              </a:solidFill>
              <a:latin typeface="Calibri"/>
              <a:cs typeface="Calibri"/>
            </a:endParaRPr>
          </a:p>
        </p:txBody>
      </p:sp>
      <p:sp>
        <p:nvSpPr>
          <p:cNvPr id="23" name="object 23"/>
          <p:cNvSpPr txBox="1">
            <a:spLocks noGrp="1"/>
          </p:cNvSpPr>
          <p:nvPr>
            <p:ph type="body" idx="1"/>
          </p:nvPr>
        </p:nvSpPr>
        <p:spPr>
          <a:xfrm>
            <a:off x="137134" y="3592069"/>
            <a:ext cx="4968266" cy="1227524"/>
          </a:xfrm>
          <a:prstGeom prst="rect">
            <a:avLst/>
          </a:prstGeom>
        </p:spPr>
        <p:txBody>
          <a:bodyPr vert="horz" lIns="68580" tIns="34290" rIns="68580" bIns="34290" rtlCol="0">
            <a:noAutofit/>
          </a:bodyPr>
          <a:lstStyle/>
          <a:p>
            <a:pPr>
              <a:lnSpc>
                <a:spcPct val="170000"/>
              </a:lnSpc>
            </a:pPr>
            <a:r>
              <a:rPr dirty="0">
                <a:latin typeface="Arial" panose="020B0604020202020204" pitchFamily="34" charset="0"/>
                <a:cs typeface="Arial" panose="020B0604020202020204" pitchFamily="34" charset="0"/>
              </a:rPr>
              <a:t>Tumor Size</a:t>
            </a:r>
          </a:p>
          <a:p>
            <a:pPr>
              <a:lnSpc>
                <a:spcPct val="170000"/>
              </a:lnSpc>
            </a:pPr>
            <a:r>
              <a:rPr dirty="0">
                <a:latin typeface="Arial" panose="020B0604020202020204" pitchFamily="34" charset="0"/>
                <a:cs typeface="Arial" panose="020B0604020202020204" pitchFamily="34" charset="0"/>
              </a:rPr>
              <a:t>Can we solve the problem using linear regression? E.g., fit  a straight line and define a threshold at 0.5</a:t>
            </a:r>
          </a:p>
          <a:p>
            <a:pPr>
              <a:lnSpc>
                <a:spcPct val="170000"/>
              </a:lnSpc>
            </a:pPr>
            <a:r>
              <a:rPr dirty="0">
                <a:latin typeface="Arial" panose="020B0604020202020204" pitchFamily="34" charset="0"/>
                <a:cs typeface="Arial" panose="020B0604020202020204" pitchFamily="34" charset="0"/>
              </a:rPr>
              <a:t>Threshold classifier output</a:t>
            </a:r>
            <a:r>
              <a:rPr lang="en-US" dirty="0">
                <a:latin typeface="Arial" panose="020B0604020202020204" pitchFamily="34" charset="0"/>
                <a:cs typeface="Arial" panose="020B0604020202020204" pitchFamily="34" charset="0"/>
              </a:rPr>
              <a:t> h</a:t>
            </a:r>
            <a:r>
              <a:rPr lang="en-US" baseline="-25000" dirty="0">
                <a:latin typeface="Arial" panose="020B0604020202020204" pitchFamily="34" charset="0"/>
                <a:cs typeface="Arial" panose="020B0604020202020204" pitchFamily="34" charset="0"/>
                <a:sym typeface="Symbol" panose="05050102010706020507" pitchFamily="18" charset="2"/>
              </a:rPr>
              <a:t></a:t>
            </a:r>
            <a:r>
              <a:rPr lang="en-US" dirty="0">
                <a:latin typeface="Arial" panose="020B0604020202020204" pitchFamily="34" charset="0"/>
                <a:cs typeface="Arial" panose="020B0604020202020204" pitchFamily="34" charset="0"/>
                <a:sym typeface="Symbol" panose="05050102010706020507" pitchFamily="18" charset="2"/>
              </a:rPr>
              <a:t>(x) </a:t>
            </a:r>
            <a:r>
              <a:rPr dirty="0">
                <a:latin typeface="Arial" panose="020B0604020202020204" pitchFamily="34" charset="0"/>
                <a:cs typeface="Arial" panose="020B0604020202020204" pitchFamily="34" charset="0"/>
              </a:rPr>
              <a:t>at 0.5:</a:t>
            </a:r>
          </a:p>
        </p:txBody>
      </p:sp>
      <p:grpSp>
        <p:nvGrpSpPr>
          <p:cNvPr id="24" name="object 24"/>
          <p:cNvGrpSpPr/>
          <p:nvPr/>
        </p:nvGrpSpPr>
        <p:grpSpPr>
          <a:xfrm>
            <a:off x="2346032" y="1786538"/>
            <a:ext cx="4692688" cy="1400415"/>
            <a:chOff x="2076450" y="1365289"/>
            <a:chExt cx="6894195" cy="2057460"/>
          </a:xfrm>
        </p:grpSpPr>
        <p:sp>
          <p:nvSpPr>
            <p:cNvPr id="25" name="object 25"/>
            <p:cNvSpPr/>
            <p:nvPr/>
          </p:nvSpPr>
          <p:spPr>
            <a:xfrm>
              <a:off x="2190751" y="1365289"/>
              <a:ext cx="3242945" cy="2057460"/>
            </a:xfrm>
            <a:custGeom>
              <a:avLst/>
              <a:gdLst/>
              <a:ahLst/>
              <a:cxnLst/>
              <a:rect l="l" t="t" r="r" b="b"/>
              <a:pathLst>
                <a:path w="3242945" h="2057400">
                  <a:moveTo>
                    <a:pt x="0" y="2057196"/>
                  </a:moveTo>
                  <a:lnTo>
                    <a:pt x="3242402" y="0"/>
                  </a:lnTo>
                </a:path>
              </a:pathLst>
            </a:custGeom>
            <a:ln w="38132">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sp>
          <p:nvSpPr>
            <p:cNvPr id="26" name="object 26"/>
            <p:cNvSpPr/>
            <p:nvPr/>
          </p:nvSpPr>
          <p:spPr>
            <a:xfrm>
              <a:off x="2076450" y="2317750"/>
              <a:ext cx="6894195" cy="13335"/>
            </a:xfrm>
            <a:custGeom>
              <a:avLst/>
              <a:gdLst/>
              <a:ahLst/>
              <a:cxnLst/>
              <a:rect l="l" t="t" r="r" b="b"/>
              <a:pathLst>
                <a:path w="6894195" h="13335">
                  <a:moveTo>
                    <a:pt x="0" y="0"/>
                  </a:moveTo>
                  <a:lnTo>
                    <a:pt x="6893762" y="13028"/>
                  </a:lnTo>
                </a:path>
              </a:pathLst>
            </a:custGeom>
            <a:ln w="12715">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sp>
        <p:nvSpPr>
          <p:cNvPr id="29"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sp>
        <p:nvSpPr>
          <p:cNvPr id="27" name="Rectangle 26"/>
          <p:cNvSpPr/>
          <p:nvPr/>
        </p:nvSpPr>
        <p:spPr>
          <a:xfrm>
            <a:off x="4900735" y="3521128"/>
            <a:ext cx="4177450" cy="830997"/>
          </a:xfrm>
          <a:prstGeom prst="rect">
            <a:avLst/>
          </a:prstGeom>
        </p:spPr>
        <p:txBody>
          <a:bodyPr wrap="square">
            <a:spAutoFit/>
          </a:bodyPr>
          <a:lstStyle/>
          <a:p>
            <a:r>
              <a:rPr lang="en-US" dirty="0" smtClean="0">
                <a:solidFill>
                  <a:srgbClr val="002060"/>
                </a:solidFill>
              </a:rPr>
              <a:t>A Discriminant </a:t>
            </a:r>
            <a:r>
              <a:rPr lang="en-US" dirty="0">
                <a:solidFill>
                  <a:srgbClr val="002060"/>
                </a:solidFill>
              </a:rPr>
              <a:t>function f (x)</a:t>
            </a:r>
          </a:p>
          <a:p>
            <a:r>
              <a:rPr lang="en-US" dirty="0">
                <a:solidFill>
                  <a:srgbClr val="002060"/>
                </a:solidFill>
              </a:rPr>
              <a:t>directly map input to class labels</a:t>
            </a:r>
          </a:p>
          <a:p>
            <a:r>
              <a:rPr lang="en-US" dirty="0">
                <a:solidFill>
                  <a:srgbClr val="002060"/>
                </a:solidFill>
              </a:rPr>
              <a:t>In two-class problem, f (.) is binary valued</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59520" y="1275120"/>
              <a:ext cx="7040160" cy="3129840"/>
            </p14:xfrm>
          </p:contentPart>
        </mc:Choice>
        <mc:Fallback xmlns="">
          <p:pic>
            <p:nvPicPr>
              <p:cNvPr id="2" name="Ink 1"/>
              <p:cNvPicPr/>
              <p:nvPr/>
            </p:nvPicPr>
            <p:blipFill>
              <a:blip r:embed="rId6"/>
              <a:stretch>
                <a:fillRect/>
              </a:stretch>
            </p:blipFill>
            <p:spPr>
              <a:xfrm>
                <a:off x="653400" y="1266840"/>
                <a:ext cx="7054560" cy="3140640"/>
              </a:xfrm>
              <a:prstGeom prst="rect">
                <a:avLst/>
              </a:prstGeom>
            </p:spPr>
          </p:pic>
        </mc:Fallback>
      </mc:AlternateContent>
    </p:spTree>
    <p:extLst>
      <p:ext uri="{BB962C8B-B14F-4D97-AF65-F5344CB8AC3E}">
        <p14:creationId xmlns:p14="http://schemas.microsoft.com/office/powerpoint/2010/main" val="5642567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spc="-52" dirty="0">
                <a:latin typeface="Arial" panose="020B0604020202020204" pitchFamily="34" charset="0"/>
                <a:cs typeface="Arial" panose="020B0604020202020204" pitchFamily="34" charset="0"/>
              </a:rPr>
              <a:t>Decision</a:t>
            </a:r>
            <a:r>
              <a:rPr lang="en-IN" sz="2400" b="1" spc="-44" dirty="0">
                <a:latin typeface="Arial" panose="020B0604020202020204" pitchFamily="34" charset="0"/>
                <a:cs typeface="Arial" panose="020B0604020202020204" pitchFamily="34" charset="0"/>
              </a:rPr>
              <a:t> </a:t>
            </a:r>
            <a:r>
              <a:rPr lang="en-IN" sz="2400" b="1" spc="-67" dirty="0">
                <a:latin typeface="Arial" panose="020B0604020202020204" pitchFamily="34" charset="0"/>
                <a:cs typeface="Arial" panose="020B0604020202020204" pitchFamily="34" charset="0"/>
              </a:rPr>
              <a:t>Rules</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3400" y="2015230"/>
            <a:ext cx="7291052" cy="3967498"/>
          </a:xfrm>
        </p:spPr>
        <p:txBody>
          <a:bodyPr>
            <a:noAutofit/>
          </a:bodyPr>
          <a:lstStyle/>
          <a:p>
            <a:pPr marL="56627">
              <a:spcBef>
                <a:spcPts val="892"/>
              </a:spcBef>
            </a:pPr>
            <a:r>
              <a:rPr lang="en-US" spc="-44" dirty="0" smtClean="0">
                <a:solidFill>
                  <a:srgbClr val="002060"/>
                </a:solidFill>
                <a:latin typeface="Arial" panose="020B0604020202020204" pitchFamily="34" charset="0"/>
                <a:cs typeface="Arial" panose="020B0604020202020204" pitchFamily="34" charset="0"/>
              </a:rPr>
              <a:t>Classifier:</a:t>
            </a:r>
            <a:endParaRPr lang="en-US" spc="-59" dirty="0">
              <a:solidFill>
                <a:srgbClr val="002060"/>
              </a:solidFill>
              <a:latin typeface="Arial" panose="020B0604020202020204" pitchFamily="34" charset="0"/>
              <a:cs typeface="Arial" panose="020B0604020202020204" pitchFamily="34" charset="0"/>
            </a:endParaRPr>
          </a:p>
          <a:p>
            <a:pPr marL="0" indent="0">
              <a:spcBef>
                <a:spcPts val="892"/>
              </a:spcBef>
              <a:buNone/>
            </a:pPr>
            <a:r>
              <a:rPr lang="en-US" i="1" spc="-59" dirty="0">
                <a:latin typeface="Arial" panose="020B0604020202020204" pitchFamily="34" charset="0"/>
                <a:cs typeface="Arial" panose="020B0604020202020204" pitchFamily="34" charset="0"/>
              </a:rPr>
              <a:t>    </a:t>
            </a:r>
            <a:r>
              <a:rPr lang="en-US" i="1" spc="38" dirty="0">
                <a:latin typeface="Arial" panose="020B0604020202020204" pitchFamily="34" charset="0"/>
                <a:cs typeface="Arial" panose="020B0604020202020204" pitchFamily="34" charset="0"/>
              </a:rPr>
              <a:t>f</a:t>
            </a:r>
            <a:r>
              <a:rPr lang="en-US" i="1" spc="-97"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spc="-89" dirty="0">
                <a:latin typeface="Arial" panose="020B0604020202020204" pitchFamily="34" charset="0"/>
                <a:cs typeface="Arial" panose="020B0604020202020204" pitchFamily="34" charset="0"/>
              </a:rPr>
              <a:t>x</a:t>
            </a:r>
            <a:r>
              <a:rPr lang="en-US" i="1" spc="-141" dirty="0">
                <a:latin typeface="Arial" panose="020B0604020202020204" pitchFamily="34" charset="0"/>
                <a:cs typeface="Arial" panose="020B0604020202020204" pitchFamily="34" charset="0"/>
              </a:rPr>
              <a:t>,</a:t>
            </a:r>
            <a:r>
              <a:rPr lang="en-US" i="1" spc="-201" dirty="0">
                <a:latin typeface="Arial" panose="020B0604020202020204" pitchFamily="34" charset="0"/>
                <a:cs typeface="Arial" panose="020B0604020202020204" pitchFamily="34" charset="0"/>
              </a:rPr>
              <a:t> </a:t>
            </a:r>
            <a:r>
              <a:rPr lang="en-US" b="1" spc="-38" dirty="0">
                <a:latin typeface="Arial" panose="020B0604020202020204" pitchFamily="34" charset="0"/>
                <a:cs typeface="Arial" panose="020B0604020202020204" pitchFamily="34" charset="0"/>
              </a:rPr>
              <a:t>w</a:t>
            </a:r>
            <a:r>
              <a:rPr lang="en-US" dirty="0">
                <a:latin typeface="Arial" panose="020B0604020202020204" pitchFamily="34" charset="0"/>
                <a:cs typeface="Arial" panose="020B0604020202020204" pitchFamily="34" charset="0"/>
              </a:rPr>
              <a:t>)</a:t>
            </a:r>
            <a:r>
              <a:rPr lang="en-US" spc="-52"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59" dirty="0">
                <a:latin typeface="Arial" panose="020B0604020202020204" pitchFamily="34" charset="0"/>
                <a:cs typeface="Arial" panose="020B0604020202020204" pitchFamily="34" charset="0"/>
              </a:rPr>
              <a:t> </a:t>
            </a:r>
            <a:r>
              <a:rPr lang="en-US" i="1" spc="-67" dirty="0">
                <a:latin typeface="Arial" panose="020B0604020202020204" pitchFamily="34" charset="0"/>
                <a:cs typeface="Arial" panose="020B0604020202020204" pitchFamily="34" charset="0"/>
              </a:rPr>
              <a:t>w</a:t>
            </a:r>
            <a:r>
              <a:rPr lang="en-US" i="1" spc="-44" baseline="-11904" dirty="0">
                <a:latin typeface="Arial" panose="020B0604020202020204" pitchFamily="34" charset="0"/>
                <a:cs typeface="Arial" panose="020B0604020202020204" pitchFamily="34" charset="0"/>
              </a:rPr>
              <a:t>o</a:t>
            </a:r>
            <a:r>
              <a:rPr lang="en-US" i="1" baseline="-11904" dirty="0">
                <a:latin typeface="Arial" panose="020B0604020202020204" pitchFamily="34" charset="0"/>
                <a:cs typeface="Arial" panose="020B0604020202020204" pitchFamily="34" charset="0"/>
              </a:rPr>
              <a:t> </a:t>
            </a:r>
            <a:r>
              <a:rPr lang="en-US" i="1" spc="-167" baseline="-11904"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141" dirty="0">
                <a:latin typeface="Arial" panose="020B0604020202020204" pitchFamily="34" charset="0"/>
                <a:cs typeface="Arial" panose="020B0604020202020204" pitchFamily="34" charset="0"/>
              </a:rPr>
              <a:t> </a:t>
            </a:r>
            <a:r>
              <a:rPr lang="en-US" b="1" spc="-38" dirty="0" err="1">
                <a:latin typeface="Arial" panose="020B0604020202020204" pitchFamily="34" charset="0"/>
                <a:cs typeface="Arial" panose="020B0604020202020204" pitchFamily="34" charset="0"/>
              </a:rPr>
              <a:t>w</a:t>
            </a:r>
            <a:r>
              <a:rPr lang="en-US" i="1" spc="167" baseline="31746" dirty="0" err="1">
                <a:latin typeface="Arial" panose="020B0604020202020204" pitchFamily="34" charset="0"/>
                <a:cs typeface="Arial" panose="020B0604020202020204" pitchFamily="34" charset="0"/>
              </a:rPr>
              <a:t>T</a:t>
            </a:r>
            <a:r>
              <a:rPr lang="en-US" i="1" spc="-122" baseline="31746" dirty="0">
                <a:latin typeface="Arial" panose="020B0604020202020204" pitchFamily="34" charset="0"/>
                <a:cs typeface="Arial" panose="020B0604020202020204" pitchFamily="34" charset="0"/>
              </a:rPr>
              <a:t> </a:t>
            </a:r>
            <a:r>
              <a:rPr lang="en-US" b="1" spc="-89" dirty="0">
                <a:latin typeface="Arial" panose="020B0604020202020204" pitchFamily="34" charset="0"/>
                <a:cs typeface="Arial" panose="020B0604020202020204" pitchFamily="34" charset="0"/>
              </a:rPr>
              <a:t>x   (</a:t>
            </a:r>
            <a:r>
              <a:rPr lang="en-IN" dirty="0" smtClean="0">
                <a:latin typeface="Arial" panose="020B0604020202020204" pitchFamily="34" charset="0"/>
                <a:cs typeface="Arial" panose="020B0604020202020204" pitchFamily="34" charset="0"/>
              </a:rPr>
              <a:t>linear </a:t>
            </a:r>
            <a:r>
              <a:rPr lang="en-IN" dirty="0">
                <a:latin typeface="Arial" panose="020B0604020202020204" pitchFamily="34" charset="0"/>
                <a:cs typeface="Arial" panose="020B0604020202020204" pitchFamily="34" charset="0"/>
              </a:rPr>
              <a:t>discriminant </a:t>
            </a:r>
            <a:r>
              <a:rPr lang="en-IN" dirty="0" smtClean="0">
                <a:latin typeface="Arial" panose="020B0604020202020204" pitchFamily="34" charset="0"/>
                <a:cs typeface="Arial" panose="020B0604020202020204" pitchFamily="34" charset="0"/>
              </a:rPr>
              <a:t>function)</a:t>
            </a:r>
            <a:endParaRPr lang="en-US" dirty="0">
              <a:latin typeface="Arial" panose="020B0604020202020204" pitchFamily="34" charset="0"/>
              <a:cs typeface="Arial" panose="020B0604020202020204" pitchFamily="34" charset="0"/>
            </a:endParaRPr>
          </a:p>
          <a:p>
            <a:pPr marL="56627">
              <a:spcBef>
                <a:spcPts val="1442"/>
              </a:spcBef>
            </a:pPr>
            <a:r>
              <a:rPr lang="en-US" spc="-52" dirty="0" smtClean="0">
                <a:solidFill>
                  <a:srgbClr val="002060"/>
                </a:solidFill>
                <a:latin typeface="Arial" panose="020B0604020202020204" pitchFamily="34" charset="0"/>
                <a:cs typeface="Arial" panose="020B0604020202020204" pitchFamily="34" charset="0"/>
              </a:rPr>
              <a:t>Decision</a:t>
            </a:r>
            <a:r>
              <a:rPr lang="en-US" spc="15" dirty="0" smtClean="0">
                <a:solidFill>
                  <a:srgbClr val="002060"/>
                </a:solidFill>
                <a:latin typeface="Arial" panose="020B0604020202020204" pitchFamily="34" charset="0"/>
                <a:cs typeface="Arial" panose="020B0604020202020204" pitchFamily="34" charset="0"/>
              </a:rPr>
              <a:t> </a:t>
            </a:r>
            <a:r>
              <a:rPr lang="en-US" spc="-52" dirty="0">
                <a:solidFill>
                  <a:srgbClr val="002060"/>
                </a:solidFill>
                <a:latin typeface="Arial" panose="020B0604020202020204" pitchFamily="34" charset="0"/>
                <a:cs typeface="Arial" panose="020B0604020202020204" pitchFamily="34" charset="0"/>
              </a:rPr>
              <a:t>rule</a:t>
            </a:r>
            <a:r>
              <a:rPr lang="en-US" spc="15" dirty="0">
                <a:solidFill>
                  <a:srgbClr val="002060"/>
                </a:solidFill>
                <a:latin typeface="Arial" panose="020B0604020202020204" pitchFamily="34" charset="0"/>
                <a:cs typeface="Arial" panose="020B0604020202020204" pitchFamily="34" charset="0"/>
              </a:rPr>
              <a:t> </a:t>
            </a:r>
            <a:r>
              <a:rPr lang="en-US" spc="-44" dirty="0">
                <a:latin typeface="Arial" panose="020B0604020202020204" pitchFamily="34" charset="0"/>
                <a:cs typeface="Arial" panose="020B0604020202020204" pitchFamily="34" charset="0"/>
              </a:rPr>
              <a:t>is</a:t>
            </a:r>
          </a:p>
          <a:p>
            <a:pPr marL="56627">
              <a:spcBef>
                <a:spcPts val="1442"/>
              </a:spcBef>
            </a:pPr>
            <a:endParaRPr lang="en-US" spc="-44" dirty="0">
              <a:latin typeface="Arial" panose="020B0604020202020204" pitchFamily="34" charset="0"/>
              <a:cs typeface="Arial" panose="020B0604020202020204" pitchFamily="34" charset="0"/>
            </a:endParaRPr>
          </a:p>
          <a:p>
            <a:pPr marL="75503">
              <a:spcBef>
                <a:spcPts val="892"/>
              </a:spcBef>
            </a:pPr>
            <a:r>
              <a:rPr lang="en-US" spc="-38" dirty="0" smtClean="0">
                <a:solidFill>
                  <a:srgbClr val="002060"/>
                </a:solidFill>
                <a:latin typeface="Arial" panose="020B0604020202020204" pitchFamily="34" charset="0"/>
                <a:cs typeface="Arial" panose="020B0604020202020204" pitchFamily="34" charset="0"/>
              </a:rPr>
              <a:t>Mathematically</a:t>
            </a:r>
            <a:r>
              <a:rPr lang="en-US" spc="30" dirty="0" smtClean="0">
                <a:latin typeface="Arial" panose="020B0604020202020204" pitchFamily="34" charset="0"/>
                <a:cs typeface="Arial" panose="020B0604020202020204" pitchFamily="34" charset="0"/>
              </a:rPr>
              <a:t> </a:t>
            </a:r>
            <a:endParaRPr lang="en-US" spc="30" dirty="0">
              <a:latin typeface="Arial" panose="020B0604020202020204" pitchFamily="34" charset="0"/>
              <a:cs typeface="Arial" panose="020B0604020202020204" pitchFamily="34" charset="0"/>
            </a:endParaRPr>
          </a:p>
          <a:p>
            <a:pPr marL="0" indent="0">
              <a:spcBef>
                <a:spcPts val="892"/>
              </a:spcBef>
              <a:buNone/>
            </a:pPr>
            <a:r>
              <a:rPr lang="en-US" i="1" spc="30" dirty="0">
                <a:latin typeface="Arial" panose="020B0604020202020204" pitchFamily="34" charset="0"/>
                <a:cs typeface="Arial" panose="020B0604020202020204" pitchFamily="34" charset="0"/>
              </a:rPr>
              <a:t>       </a:t>
            </a:r>
            <a:r>
              <a:rPr lang="en-US" i="1" spc="-67" dirty="0">
                <a:latin typeface="Arial" panose="020B0604020202020204" pitchFamily="34" charset="0"/>
                <a:cs typeface="Arial" panose="020B0604020202020204" pitchFamily="34" charset="0"/>
              </a:rPr>
              <a:t>y</a:t>
            </a:r>
            <a:r>
              <a:rPr lang="en-US" i="1" spc="156"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52" dirty="0">
                <a:latin typeface="Arial" panose="020B0604020202020204" pitchFamily="34" charset="0"/>
                <a:cs typeface="Arial" panose="020B0604020202020204" pitchFamily="34" charset="0"/>
              </a:rPr>
              <a:t> sign(</a:t>
            </a:r>
            <a:r>
              <a:rPr lang="en-US" i="1" spc="-67" dirty="0">
                <a:latin typeface="Arial" panose="020B0604020202020204" pitchFamily="34" charset="0"/>
                <a:cs typeface="Arial" panose="020B0604020202020204" pitchFamily="34" charset="0"/>
              </a:rPr>
              <a:t>w</a:t>
            </a:r>
            <a:r>
              <a:rPr lang="en-US" spc="-33" baseline="-11904" dirty="0">
                <a:latin typeface="Arial" panose="020B0604020202020204" pitchFamily="34" charset="0"/>
                <a:cs typeface="Arial" panose="020B0604020202020204" pitchFamily="34" charset="0"/>
              </a:rPr>
              <a:t>0</a:t>
            </a:r>
            <a:r>
              <a:rPr lang="en-US" spc="112" baseline="-11904"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141" dirty="0">
                <a:latin typeface="Arial" panose="020B0604020202020204" pitchFamily="34" charset="0"/>
                <a:cs typeface="Arial" panose="020B0604020202020204" pitchFamily="34" charset="0"/>
              </a:rPr>
              <a:t> </a:t>
            </a:r>
            <a:r>
              <a:rPr lang="en-US" b="1" spc="-38" dirty="0" err="1">
                <a:latin typeface="Arial" panose="020B0604020202020204" pitchFamily="34" charset="0"/>
                <a:cs typeface="Arial" panose="020B0604020202020204" pitchFamily="34" charset="0"/>
              </a:rPr>
              <a:t>w</a:t>
            </a:r>
            <a:r>
              <a:rPr lang="en-US" i="1" spc="167" baseline="31746" dirty="0" err="1">
                <a:latin typeface="Arial" panose="020B0604020202020204" pitchFamily="34" charset="0"/>
                <a:cs typeface="Arial" panose="020B0604020202020204" pitchFamily="34" charset="0"/>
              </a:rPr>
              <a:t>T</a:t>
            </a:r>
            <a:r>
              <a:rPr lang="en-US" i="1" spc="-122" baseline="31746" dirty="0">
                <a:latin typeface="Arial" panose="020B0604020202020204" pitchFamily="34" charset="0"/>
                <a:cs typeface="Arial" panose="020B0604020202020204" pitchFamily="34" charset="0"/>
              </a:rPr>
              <a:t> </a:t>
            </a:r>
            <a:r>
              <a:rPr lang="en-US" b="1" spc="-89" dirty="0">
                <a:latin typeface="Arial" panose="020B0604020202020204" pitchFamily="34" charset="0"/>
                <a:cs typeface="Arial" panose="020B0604020202020204" pitchFamily="34" charset="0"/>
              </a:rPr>
              <a:t>x</a:t>
            </a:r>
            <a:r>
              <a:rPr lang="en-US" dirty="0" smtClean="0">
                <a:latin typeface="Arial" panose="020B0604020202020204" pitchFamily="34" charset="0"/>
                <a:cs typeface="Arial" panose="020B0604020202020204" pitchFamily="34" charset="0"/>
              </a:rPr>
              <a:t>)</a:t>
            </a:r>
          </a:p>
          <a:p>
            <a:pPr marL="0" indent="0">
              <a:spcBef>
                <a:spcPts val="892"/>
              </a:spcBef>
              <a:buNone/>
            </a:pPr>
            <a:endParaRPr lang="en-US" dirty="0" smtClean="0">
              <a:latin typeface="Arial" panose="020B0604020202020204" pitchFamily="34" charset="0"/>
              <a:cs typeface="Arial" panose="020B0604020202020204" pitchFamily="34" charset="0"/>
            </a:endParaRPr>
          </a:p>
          <a:p>
            <a:pPr marL="38100">
              <a:spcBef>
                <a:spcPts val="4"/>
              </a:spcBef>
            </a:pPr>
            <a:r>
              <a:rPr lang="en-US" spc="-4" dirty="0">
                <a:latin typeface="Arial" panose="020B0604020202020204" pitchFamily="34" charset="0"/>
                <a:cs typeface="Arial" panose="020B0604020202020204" pitchFamily="34" charset="0"/>
              </a:rPr>
              <a:t>This</a:t>
            </a:r>
            <a:r>
              <a:rPr lang="en-US" spc="8" dirty="0">
                <a:latin typeface="Arial" panose="020B0604020202020204" pitchFamily="34" charset="0"/>
                <a:cs typeface="Arial" panose="020B0604020202020204" pitchFamily="34" charset="0"/>
              </a:rPr>
              <a:t> </a:t>
            </a:r>
            <a:r>
              <a:rPr lang="en-US" spc="-30" dirty="0">
                <a:latin typeface="Arial" panose="020B0604020202020204" pitchFamily="34" charset="0"/>
                <a:cs typeface="Arial" panose="020B0604020202020204" pitchFamily="34" charset="0"/>
              </a:rPr>
              <a:t>specifies</a:t>
            </a:r>
            <a:r>
              <a:rPr lang="en-US" spc="15" dirty="0">
                <a:latin typeface="Arial" panose="020B0604020202020204" pitchFamily="34" charset="0"/>
                <a:cs typeface="Arial" panose="020B0604020202020204" pitchFamily="34" charset="0"/>
              </a:rPr>
              <a:t> </a:t>
            </a:r>
            <a:r>
              <a:rPr lang="en-US" spc="-38" dirty="0">
                <a:latin typeface="Arial" panose="020B0604020202020204" pitchFamily="34" charset="0"/>
                <a:cs typeface="Arial" panose="020B0604020202020204" pitchFamily="34" charset="0"/>
              </a:rPr>
              <a:t>a</a:t>
            </a:r>
            <a:r>
              <a:rPr lang="en-US" spc="11" dirty="0">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linear</a:t>
            </a:r>
            <a:r>
              <a:rPr lang="en-US" spc="15" dirty="0">
                <a:solidFill>
                  <a:srgbClr val="0000FF"/>
                </a:solidFill>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classifier</a:t>
            </a:r>
            <a:r>
              <a:rPr lang="en-US" spc="-26" dirty="0">
                <a:latin typeface="Arial" panose="020B0604020202020204" pitchFamily="34" charset="0"/>
                <a:cs typeface="Arial" panose="020B0604020202020204" pitchFamily="34" charset="0"/>
              </a:rPr>
              <a:t>:</a:t>
            </a:r>
            <a:r>
              <a:rPr lang="en-US" spc="98" dirty="0">
                <a:latin typeface="Arial" panose="020B0604020202020204" pitchFamily="34" charset="0"/>
                <a:cs typeface="Arial" panose="020B0604020202020204" pitchFamily="34" charset="0"/>
              </a:rPr>
              <a:t> </a:t>
            </a:r>
            <a:r>
              <a:rPr lang="en-US" spc="11" dirty="0">
                <a:latin typeface="Arial" panose="020B0604020202020204" pitchFamily="34" charset="0"/>
                <a:cs typeface="Arial" panose="020B0604020202020204" pitchFamily="34" charset="0"/>
              </a:rPr>
              <a:t>it</a:t>
            </a:r>
            <a:r>
              <a:rPr lang="en-US" spc="15" dirty="0">
                <a:latin typeface="Arial" panose="020B0604020202020204" pitchFamily="34" charset="0"/>
                <a:cs typeface="Arial" panose="020B0604020202020204" pitchFamily="34" charset="0"/>
              </a:rPr>
              <a:t> </a:t>
            </a:r>
            <a:r>
              <a:rPr lang="en-US" spc="-41" dirty="0">
                <a:latin typeface="Arial" panose="020B0604020202020204" pitchFamily="34" charset="0"/>
                <a:cs typeface="Arial" panose="020B0604020202020204" pitchFamily="34" charset="0"/>
              </a:rPr>
              <a:t>has</a:t>
            </a:r>
            <a:r>
              <a:rPr lang="en-US" spc="15" dirty="0">
                <a:latin typeface="Arial" panose="020B0604020202020204" pitchFamily="34" charset="0"/>
                <a:cs typeface="Arial" panose="020B0604020202020204" pitchFamily="34" charset="0"/>
              </a:rPr>
              <a:t> </a:t>
            </a:r>
            <a:r>
              <a:rPr lang="en-US" spc="-38" dirty="0">
                <a:latin typeface="Arial" panose="020B0604020202020204" pitchFamily="34" charset="0"/>
                <a:cs typeface="Arial" panose="020B0604020202020204" pitchFamily="34" charset="0"/>
              </a:rPr>
              <a:t>a</a:t>
            </a:r>
            <a:r>
              <a:rPr lang="en-US" spc="11" dirty="0">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linear</a:t>
            </a:r>
            <a:r>
              <a:rPr lang="en-US" spc="15" dirty="0">
                <a:solidFill>
                  <a:srgbClr val="0000FF"/>
                </a:solidFill>
                <a:latin typeface="Arial" panose="020B0604020202020204" pitchFamily="34" charset="0"/>
                <a:cs typeface="Arial" panose="020B0604020202020204" pitchFamily="34" charset="0"/>
              </a:rPr>
              <a:t> </a:t>
            </a:r>
            <a:r>
              <a:rPr lang="en-US" spc="-30" dirty="0">
                <a:solidFill>
                  <a:srgbClr val="0000FF"/>
                </a:solidFill>
                <a:latin typeface="Arial" panose="020B0604020202020204" pitchFamily="34" charset="0"/>
                <a:cs typeface="Arial" panose="020B0604020202020204" pitchFamily="34" charset="0"/>
              </a:rPr>
              <a:t>boundary</a:t>
            </a:r>
            <a:r>
              <a:rPr lang="en-US" spc="15" dirty="0">
                <a:solidFill>
                  <a:srgbClr val="0000FF"/>
                </a:solidFill>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(hyperplane)</a:t>
            </a:r>
            <a:endParaRPr lang="en-US" dirty="0">
              <a:latin typeface="Arial" panose="020B0604020202020204" pitchFamily="34" charset="0"/>
              <a:cs typeface="Arial" panose="020B0604020202020204" pitchFamily="34" charset="0"/>
            </a:endParaRPr>
          </a:p>
          <a:p>
            <a:pPr marL="38100" marR="835343" indent="0">
              <a:lnSpc>
                <a:spcPct val="182600"/>
              </a:lnSpc>
              <a:buNone/>
            </a:pPr>
            <a:r>
              <a:rPr lang="en-US" i="1" spc="-34" dirty="0">
                <a:latin typeface="Arial" panose="020B0604020202020204" pitchFamily="34" charset="0"/>
                <a:cs typeface="Arial" panose="020B0604020202020204" pitchFamily="34" charset="0"/>
              </a:rPr>
              <a:t>         w</a:t>
            </a:r>
            <a:r>
              <a:rPr lang="en-US" spc="-17" baseline="-11904" dirty="0">
                <a:latin typeface="Arial" panose="020B0604020202020204" pitchFamily="34" charset="0"/>
                <a:cs typeface="Arial" panose="020B0604020202020204" pitchFamily="34" charset="0"/>
              </a:rPr>
              <a:t>0</a:t>
            </a:r>
            <a:r>
              <a:rPr lang="en-US" spc="56" baseline="-11904" dirty="0">
                <a:latin typeface="Arial" panose="020B0604020202020204" pitchFamily="34" charset="0"/>
                <a:cs typeface="Arial" panose="020B0604020202020204" pitchFamily="34" charset="0"/>
              </a:rPr>
              <a:t> </a:t>
            </a:r>
            <a:r>
              <a:rPr lang="en-US" spc="34" dirty="0">
                <a:latin typeface="Arial" panose="020B0604020202020204" pitchFamily="34" charset="0"/>
                <a:cs typeface="Arial" panose="020B0604020202020204" pitchFamily="34" charset="0"/>
              </a:rPr>
              <a:t>+</a:t>
            </a:r>
            <a:r>
              <a:rPr lang="en-US" spc="-71" dirty="0">
                <a:latin typeface="Arial" panose="020B0604020202020204" pitchFamily="34" charset="0"/>
                <a:cs typeface="Arial" panose="020B0604020202020204" pitchFamily="34" charset="0"/>
              </a:rPr>
              <a:t> </a:t>
            </a:r>
            <a:r>
              <a:rPr lang="en-US" b="1" spc="-19" dirty="0" err="1">
                <a:latin typeface="Arial" panose="020B0604020202020204" pitchFamily="34" charset="0"/>
                <a:cs typeface="Arial" panose="020B0604020202020204" pitchFamily="34" charset="0"/>
              </a:rPr>
              <a:t>w</a:t>
            </a:r>
            <a:r>
              <a:rPr lang="en-US" i="1" spc="84" baseline="31746" dirty="0" err="1">
                <a:latin typeface="Arial" panose="020B0604020202020204" pitchFamily="34" charset="0"/>
                <a:cs typeface="Arial" panose="020B0604020202020204" pitchFamily="34" charset="0"/>
              </a:rPr>
              <a:t>T</a:t>
            </a:r>
            <a:r>
              <a:rPr lang="en-US" i="1" spc="-62" baseline="31746" dirty="0">
                <a:latin typeface="Arial" panose="020B0604020202020204" pitchFamily="34" charset="0"/>
                <a:cs typeface="Arial" panose="020B0604020202020204" pitchFamily="34" charset="0"/>
              </a:rPr>
              <a:t> </a:t>
            </a:r>
            <a:r>
              <a:rPr lang="en-US" b="1" spc="-45" dirty="0">
                <a:latin typeface="Arial" panose="020B0604020202020204" pitchFamily="34" charset="0"/>
                <a:cs typeface="Arial" panose="020B0604020202020204" pitchFamily="34" charset="0"/>
              </a:rPr>
              <a:t>x</a:t>
            </a:r>
            <a:r>
              <a:rPr lang="en-US" b="1" spc="-4" dirty="0">
                <a:latin typeface="Arial" panose="020B0604020202020204" pitchFamily="34" charset="0"/>
                <a:cs typeface="Arial" panose="020B0604020202020204" pitchFamily="34" charset="0"/>
              </a:rPr>
              <a:t> </a:t>
            </a:r>
            <a:r>
              <a:rPr lang="en-US" spc="34" dirty="0">
                <a:latin typeface="Arial" panose="020B0604020202020204" pitchFamily="34" charset="0"/>
                <a:cs typeface="Arial" panose="020B0604020202020204" pitchFamily="34" charset="0"/>
              </a:rPr>
              <a:t>=</a:t>
            </a:r>
            <a:r>
              <a:rPr lang="en-US" spc="-26" dirty="0">
                <a:latin typeface="Arial" panose="020B0604020202020204" pitchFamily="34" charset="0"/>
                <a:cs typeface="Arial" panose="020B0604020202020204" pitchFamily="34" charset="0"/>
              </a:rPr>
              <a:t> 0</a:t>
            </a:r>
            <a:endParaRPr lang="en-US" dirty="0">
              <a:latin typeface="Arial" panose="020B0604020202020204" pitchFamily="34" charset="0"/>
              <a:cs typeface="Arial" panose="020B0604020202020204" pitchFamily="34" charset="0"/>
            </a:endParaRPr>
          </a:p>
          <a:p>
            <a:pPr marL="0" indent="0">
              <a:buNone/>
            </a:pPr>
            <a:r>
              <a:rPr lang="en-US" dirty="0">
                <a:solidFill>
                  <a:srgbClr val="002060"/>
                </a:solidFill>
                <a:latin typeface="Arial" panose="020B0604020202020204" pitchFamily="34" charset="0"/>
                <a:cs typeface="Arial" panose="020B0604020202020204" pitchFamily="34" charset="0"/>
              </a:rPr>
              <a:t>A discriminant is a function that takes an input vector x and assigns it to one of </a:t>
            </a:r>
            <a:r>
              <a:rPr lang="en-US" i="1" dirty="0" smtClean="0">
                <a:solidFill>
                  <a:srgbClr val="002060"/>
                </a:solidFill>
                <a:latin typeface="Arial" panose="020B0604020202020204" pitchFamily="34" charset="0"/>
                <a:cs typeface="Arial" panose="020B0604020202020204" pitchFamily="34" charset="0"/>
              </a:rPr>
              <a:t>K </a:t>
            </a:r>
            <a:r>
              <a:rPr lang="en-IN" dirty="0" smtClean="0">
                <a:solidFill>
                  <a:srgbClr val="002060"/>
                </a:solidFill>
                <a:latin typeface="Arial" panose="020B0604020202020204" pitchFamily="34" charset="0"/>
                <a:cs typeface="Arial" panose="020B0604020202020204" pitchFamily="34" charset="0"/>
              </a:rPr>
              <a:t>classes</a:t>
            </a:r>
            <a:r>
              <a:rPr lang="en-IN" dirty="0">
                <a:solidFill>
                  <a:srgbClr val="002060"/>
                </a:solidFill>
                <a:latin typeface="Arial" panose="020B0604020202020204" pitchFamily="34" charset="0"/>
                <a:cs typeface="Arial" panose="020B0604020202020204" pitchFamily="34" charset="0"/>
              </a:rPr>
              <a:t>, denoted </a:t>
            </a:r>
            <a:r>
              <a:rPr lang="en-IN" i="1" dirty="0">
                <a:solidFill>
                  <a:srgbClr val="002060"/>
                </a:solidFill>
                <a:latin typeface="Arial" panose="020B0604020202020204" pitchFamily="34" charset="0"/>
                <a:cs typeface="Arial" panose="020B0604020202020204" pitchFamily="34" charset="0"/>
              </a:rPr>
              <a:t>C</a:t>
            </a:r>
            <a:r>
              <a:rPr lang="en-IN" i="1" baseline="-25000" dirty="0">
                <a:solidFill>
                  <a:srgbClr val="002060"/>
                </a:solidFill>
                <a:latin typeface="Arial" panose="020B0604020202020204" pitchFamily="34" charset="0"/>
                <a:cs typeface="Arial" panose="020B0604020202020204" pitchFamily="34" charset="0"/>
              </a:rPr>
              <a:t>k</a:t>
            </a:r>
            <a:r>
              <a:rPr lang="en-IN" dirty="0">
                <a:solidFill>
                  <a:srgbClr val="002060"/>
                </a:solidFill>
                <a:latin typeface="Arial" panose="020B0604020202020204" pitchFamily="34" charset="0"/>
                <a:cs typeface="Arial" panose="020B0604020202020204" pitchFamily="34" charset="0"/>
              </a:rPr>
              <a:t>.</a:t>
            </a:r>
            <a:endParaRPr lang="en-US" dirty="0">
              <a:solidFill>
                <a:srgbClr val="002060"/>
              </a:solidFill>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805720" y="3019571"/>
            <a:ext cx="2746411" cy="797485"/>
          </a:xfrm>
          <a:prstGeom prst="rect">
            <a:avLst/>
          </a:prstGeom>
        </p:spPr>
      </p:pic>
      <p:pic>
        <p:nvPicPr>
          <p:cNvPr id="29" name="Picture 28"/>
          <p:cNvPicPr>
            <a:picLocks noChangeAspect="1"/>
          </p:cNvPicPr>
          <p:nvPr/>
        </p:nvPicPr>
        <p:blipFill>
          <a:blip r:embed="rId3"/>
          <a:stretch>
            <a:fillRect/>
          </a:stretch>
        </p:blipFill>
        <p:spPr>
          <a:xfrm>
            <a:off x="3200400" y="-1"/>
            <a:ext cx="5715000" cy="252782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935960" y="1684080"/>
              <a:ext cx="4218840" cy="3192480"/>
            </p14:xfrm>
          </p:contentPart>
        </mc:Choice>
        <mc:Fallback xmlns="">
          <p:pic>
            <p:nvPicPr>
              <p:cNvPr id="4" name="Ink 3"/>
              <p:cNvPicPr/>
              <p:nvPr/>
            </p:nvPicPr>
            <p:blipFill>
              <a:blip r:embed="rId5"/>
              <a:stretch>
                <a:fillRect/>
              </a:stretch>
            </p:blipFill>
            <p:spPr>
              <a:xfrm>
                <a:off x="4930920" y="1679400"/>
                <a:ext cx="4235040" cy="3207240"/>
              </a:xfrm>
              <a:prstGeom prst="rect">
                <a:avLst/>
              </a:prstGeom>
            </p:spPr>
          </p:pic>
        </mc:Fallback>
      </mc:AlternateContent>
    </p:spTree>
    <p:extLst>
      <p:ext uri="{BB962C8B-B14F-4D97-AF65-F5344CB8AC3E}">
        <p14:creationId xmlns:p14="http://schemas.microsoft.com/office/powerpoint/2010/main" val="3723310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7312320" y="5127652"/>
            <a:ext cx="544606" cy="146957"/>
          </a:xfrm>
          <a:custGeom>
            <a:avLst/>
            <a:gdLst/>
            <a:ahLst/>
            <a:cxnLst/>
            <a:rect l="l" t="t" r="r" b="b"/>
            <a:pathLst>
              <a:path w="800100" h="215900">
                <a:moveTo>
                  <a:pt x="800099" y="0"/>
                </a:moveTo>
                <a:lnTo>
                  <a:pt x="0" y="0"/>
                </a:lnTo>
                <a:lnTo>
                  <a:pt x="0" y="215900"/>
                </a:lnTo>
                <a:lnTo>
                  <a:pt x="800099" y="215900"/>
                </a:lnTo>
                <a:lnTo>
                  <a:pt x="800099" y="0"/>
                </a:lnTo>
                <a:close/>
              </a:path>
            </a:pathLst>
          </a:custGeom>
          <a:solidFill>
            <a:srgbClr val="FFFFFF"/>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nvGrpSpPr>
          <p:cNvPr id="4" name="object 4"/>
          <p:cNvGrpSpPr/>
          <p:nvPr/>
        </p:nvGrpSpPr>
        <p:grpSpPr>
          <a:xfrm>
            <a:off x="2259570" y="1786511"/>
            <a:ext cx="4853476" cy="1400415"/>
            <a:chOff x="1949423" y="1365205"/>
            <a:chExt cx="7130413" cy="2057390"/>
          </a:xfrm>
        </p:grpSpPr>
        <p:sp>
          <p:nvSpPr>
            <p:cNvPr id="5" name="object 5"/>
            <p:cNvSpPr/>
            <p:nvPr/>
          </p:nvSpPr>
          <p:spPr>
            <a:xfrm>
              <a:off x="1949423" y="1365205"/>
              <a:ext cx="7130413" cy="2057390"/>
            </a:xfrm>
            <a:custGeom>
              <a:avLst/>
              <a:gdLst/>
              <a:ahLst/>
              <a:cxnLst/>
              <a:rect l="l" t="t" r="r" b="b"/>
              <a:pathLst>
                <a:path w="7130415" h="205740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pic>
          <p:nvPicPr>
            <p:cNvPr id="6" name="object 6"/>
            <p:cNvPicPr/>
            <p:nvPr/>
          </p:nvPicPr>
          <p:blipFill>
            <a:blip r:embed="rId2" cstate="print"/>
            <a:stretch>
              <a:fillRect/>
            </a:stretch>
          </p:blipFill>
          <p:spPr>
            <a:xfrm>
              <a:off x="2231317" y="2930026"/>
              <a:ext cx="233987" cy="234228"/>
            </a:xfrm>
            <a:prstGeom prst="rect">
              <a:avLst/>
            </a:prstGeom>
          </p:spPr>
        </p:pic>
        <p:pic>
          <p:nvPicPr>
            <p:cNvPr id="7" name="object 7"/>
            <p:cNvPicPr/>
            <p:nvPr/>
          </p:nvPicPr>
          <p:blipFill>
            <a:blip r:embed="rId2" cstate="print"/>
            <a:stretch>
              <a:fillRect/>
            </a:stretch>
          </p:blipFill>
          <p:spPr>
            <a:xfrm>
              <a:off x="2553052" y="2930026"/>
              <a:ext cx="233987" cy="234228"/>
            </a:xfrm>
            <a:prstGeom prst="rect">
              <a:avLst/>
            </a:prstGeom>
          </p:spPr>
        </p:pic>
        <p:pic>
          <p:nvPicPr>
            <p:cNvPr id="8" name="object 8"/>
            <p:cNvPicPr/>
            <p:nvPr/>
          </p:nvPicPr>
          <p:blipFill>
            <a:blip r:embed="rId2" cstate="print"/>
            <a:stretch>
              <a:fillRect/>
            </a:stretch>
          </p:blipFill>
          <p:spPr>
            <a:xfrm>
              <a:off x="2892505" y="2930026"/>
              <a:ext cx="233987" cy="234228"/>
            </a:xfrm>
            <a:prstGeom prst="rect">
              <a:avLst/>
            </a:prstGeom>
          </p:spPr>
        </p:pic>
        <p:pic>
          <p:nvPicPr>
            <p:cNvPr id="9" name="object 9"/>
            <p:cNvPicPr/>
            <p:nvPr/>
          </p:nvPicPr>
          <p:blipFill>
            <a:blip r:embed="rId2" cstate="print"/>
            <a:stretch>
              <a:fillRect/>
            </a:stretch>
          </p:blipFill>
          <p:spPr>
            <a:xfrm>
              <a:off x="3294670" y="2930026"/>
              <a:ext cx="233987" cy="234228"/>
            </a:xfrm>
            <a:prstGeom prst="rect">
              <a:avLst/>
            </a:prstGeom>
          </p:spPr>
        </p:pic>
        <p:pic>
          <p:nvPicPr>
            <p:cNvPr id="10" name="object 10"/>
            <p:cNvPicPr/>
            <p:nvPr/>
          </p:nvPicPr>
          <p:blipFill>
            <a:blip r:embed="rId2" cstate="print"/>
            <a:stretch>
              <a:fillRect/>
            </a:stretch>
          </p:blipFill>
          <p:spPr>
            <a:xfrm>
              <a:off x="4081284" y="1592460"/>
              <a:ext cx="233987" cy="234228"/>
            </a:xfrm>
            <a:prstGeom prst="rect">
              <a:avLst/>
            </a:prstGeom>
          </p:spPr>
        </p:pic>
        <p:pic>
          <p:nvPicPr>
            <p:cNvPr id="11" name="object 11"/>
            <p:cNvPicPr/>
            <p:nvPr/>
          </p:nvPicPr>
          <p:blipFill>
            <a:blip r:embed="rId2" cstate="print"/>
            <a:stretch>
              <a:fillRect/>
            </a:stretch>
          </p:blipFill>
          <p:spPr>
            <a:xfrm>
              <a:off x="4501172" y="1592461"/>
              <a:ext cx="233987" cy="234229"/>
            </a:xfrm>
            <a:prstGeom prst="rect">
              <a:avLst/>
            </a:prstGeom>
          </p:spPr>
        </p:pic>
        <p:pic>
          <p:nvPicPr>
            <p:cNvPr id="12" name="object 12"/>
            <p:cNvPicPr/>
            <p:nvPr/>
          </p:nvPicPr>
          <p:blipFill>
            <a:blip r:embed="rId2" cstate="print"/>
            <a:stretch>
              <a:fillRect/>
            </a:stretch>
          </p:blipFill>
          <p:spPr>
            <a:xfrm>
              <a:off x="4903339" y="1592463"/>
              <a:ext cx="233987" cy="234229"/>
            </a:xfrm>
            <a:prstGeom prst="rect">
              <a:avLst/>
            </a:prstGeom>
          </p:spPr>
        </p:pic>
        <p:pic>
          <p:nvPicPr>
            <p:cNvPr id="13" name="object 13"/>
            <p:cNvPicPr/>
            <p:nvPr/>
          </p:nvPicPr>
          <p:blipFill>
            <a:blip r:embed="rId2" cstate="print"/>
            <a:stretch>
              <a:fillRect/>
            </a:stretch>
          </p:blipFill>
          <p:spPr>
            <a:xfrm>
              <a:off x="5368221" y="1592466"/>
              <a:ext cx="233987" cy="234229"/>
            </a:xfrm>
            <a:prstGeom prst="rect">
              <a:avLst/>
            </a:prstGeom>
          </p:spPr>
        </p:pic>
      </p:grpSp>
      <p:sp>
        <p:nvSpPr>
          <p:cNvPr id="20" name="object 20"/>
          <p:cNvSpPr txBox="1">
            <a:spLocks noGrp="1"/>
          </p:cNvSpPr>
          <p:nvPr>
            <p:ph type="title"/>
          </p:nvPr>
        </p:nvSpPr>
        <p:spPr>
          <a:xfrm>
            <a:off x="1381814" y="2191654"/>
            <a:ext cx="896871" cy="448850"/>
          </a:xfrm>
          <a:prstGeom prst="rect">
            <a:avLst/>
          </a:prstGeom>
        </p:spPr>
        <p:txBody>
          <a:bodyPr vert="horz" wrap="square" lIns="0" tIns="8645" rIns="0" bIns="0" rtlCol="0" anchor="ctr">
            <a:spAutoFit/>
          </a:bodyPr>
          <a:lstStyle/>
          <a:p>
            <a:pPr marL="8645">
              <a:spcBef>
                <a:spcPts val="68"/>
              </a:spcBef>
            </a:pPr>
            <a:r>
              <a:rPr sz="1430" dirty="0"/>
              <a:t>Malignant</a:t>
            </a:r>
            <a:r>
              <a:rPr sz="1430" spc="-38" dirty="0"/>
              <a:t> </a:t>
            </a:r>
            <a:r>
              <a:rPr sz="1430" dirty="0"/>
              <a:t>?</a:t>
            </a:r>
            <a:endParaRPr sz="1430"/>
          </a:p>
        </p:txBody>
      </p:sp>
      <p:grpSp>
        <p:nvGrpSpPr>
          <p:cNvPr id="21" name="object 21"/>
          <p:cNvGrpSpPr/>
          <p:nvPr/>
        </p:nvGrpSpPr>
        <p:grpSpPr>
          <a:xfrm>
            <a:off x="2259587" y="1661180"/>
            <a:ext cx="4783455" cy="1536134"/>
            <a:chOff x="1949450" y="1181081"/>
            <a:chExt cx="7027545" cy="2256790"/>
          </a:xfrm>
        </p:grpSpPr>
        <p:sp>
          <p:nvSpPr>
            <p:cNvPr id="22" name="object 22"/>
            <p:cNvSpPr/>
            <p:nvPr/>
          </p:nvSpPr>
          <p:spPr>
            <a:xfrm>
              <a:off x="1949450" y="1720850"/>
              <a:ext cx="241300" cy="0"/>
            </a:xfrm>
            <a:custGeom>
              <a:avLst/>
              <a:gdLst/>
              <a:ahLst/>
              <a:cxnLst/>
              <a:rect l="l" t="t" r="r" b="b"/>
              <a:pathLst>
                <a:path w="241300">
                  <a:moveTo>
                    <a:pt x="0" y="0"/>
                  </a:moveTo>
                  <a:lnTo>
                    <a:pt x="241299" y="1"/>
                  </a:lnTo>
                </a:path>
              </a:pathLst>
            </a:custGeom>
            <a:ln w="38144">
              <a:solidFill>
                <a:srgbClr val="0D0D0D"/>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pic>
          <p:nvPicPr>
            <p:cNvPr id="23" name="object 23"/>
            <p:cNvPicPr/>
            <p:nvPr/>
          </p:nvPicPr>
          <p:blipFill>
            <a:blip r:embed="rId3" cstate="print"/>
            <a:stretch>
              <a:fillRect/>
            </a:stretch>
          </p:blipFill>
          <p:spPr>
            <a:xfrm>
              <a:off x="8317529" y="1592466"/>
              <a:ext cx="233987" cy="234229"/>
            </a:xfrm>
            <a:prstGeom prst="rect">
              <a:avLst/>
            </a:prstGeom>
          </p:spPr>
        </p:pic>
        <p:sp>
          <p:nvSpPr>
            <p:cNvPr id="24" name="object 24"/>
            <p:cNvSpPr/>
            <p:nvPr/>
          </p:nvSpPr>
          <p:spPr>
            <a:xfrm>
              <a:off x="2076450" y="2317750"/>
              <a:ext cx="6894195" cy="13335"/>
            </a:xfrm>
            <a:custGeom>
              <a:avLst/>
              <a:gdLst/>
              <a:ahLst/>
              <a:cxnLst/>
              <a:rect l="l" t="t" r="r" b="b"/>
              <a:pathLst>
                <a:path w="6894195" h="13335">
                  <a:moveTo>
                    <a:pt x="0" y="0"/>
                  </a:moveTo>
                  <a:lnTo>
                    <a:pt x="6893762" y="13028"/>
                  </a:lnTo>
                </a:path>
              </a:pathLst>
            </a:custGeom>
            <a:ln w="12715">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sp>
          <p:nvSpPr>
            <p:cNvPr id="25" name="object 25"/>
            <p:cNvSpPr/>
            <p:nvPr/>
          </p:nvSpPr>
          <p:spPr>
            <a:xfrm>
              <a:off x="2190750" y="1200150"/>
              <a:ext cx="6057900" cy="2218690"/>
            </a:xfrm>
            <a:custGeom>
              <a:avLst/>
              <a:gdLst/>
              <a:ahLst/>
              <a:cxnLst/>
              <a:rect l="l" t="t" r="r" b="b"/>
              <a:pathLst>
                <a:path w="6057900" h="2218690">
                  <a:moveTo>
                    <a:pt x="0" y="2218251"/>
                  </a:moveTo>
                  <a:lnTo>
                    <a:pt x="6057569" y="0"/>
                  </a:lnTo>
                </a:path>
              </a:pathLst>
            </a:custGeom>
            <a:ln w="38139">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sp>
        <p:nvSpPr>
          <p:cNvPr id="26" name="object 26"/>
          <p:cNvSpPr txBox="1"/>
          <p:nvPr/>
        </p:nvSpPr>
        <p:spPr>
          <a:xfrm>
            <a:off x="1785677" y="1897364"/>
            <a:ext cx="455135"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31" dirty="0">
                <a:solidFill>
                  <a:prstClr val="black"/>
                </a:solidFill>
                <a:latin typeface="Calibri"/>
                <a:cs typeface="Calibri"/>
              </a:rPr>
              <a:t>(Yes)</a:t>
            </a:r>
            <a:r>
              <a:rPr sz="1293" spc="17" dirty="0">
                <a:solidFill>
                  <a:prstClr val="black"/>
                </a:solidFill>
                <a:latin typeface="Calibri"/>
                <a:cs typeface="Calibri"/>
              </a:rPr>
              <a:t> </a:t>
            </a:r>
            <a:r>
              <a:rPr sz="1293" dirty="0">
                <a:solidFill>
                  <a:prstClr val="black"/>
                </a:solidFill>
                <a:latin typeface="Calibri"/>
                <a:cs typeface="Calibri"/>
              </a:rPr>
              <a:t>1</a:t>
            </a:r>
            <a:endParaRPr sz="1293">
              <a:solidFill>
                <a:prstClr val="black"/>
              </a:solidFill>
              <a:latin typeface="Calibri"/>
              <a:cs typeface="Calibri"/>
            </a:endParaRPr>
          </a:p>
        </p:txBody>
      </p:sp>
      <p:sp>
        <p:nvSpPr>
          <p:cNvPr id="27" name="object 27"/>
          <p:cNvSpPr txBox="1"/>
          <p:nvPr/>
        </p:nvSpPr>
        <p:spPr>
          <a:xfrm>
            <a:off x="1785676" y="2801051"/>
            <a:ext cx="429201"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4" dirty="0">
                <a:solidFill>
                  <a:prstClr val="black"/>
                </a:solidFill>
                <a:latin typeface="Calibri"/>
                <a:cs typeface="Calibri"/>
              </a:rPr>
              <a:t>(No)</a:t>
            </a:r>
            <a:r>
              <a:rPr sz="1293" spc="-58" dirty="0">
                <a:solidFill>
                  <a:prstClr val="black"/>
                </a:solidFill>
                <a:latin typeface="Calibri"/>
                <a:cs typeface="Calibri"/>
              </a:rPr>
              <a:t> </a:t>
            </a:r>
            <a:r>
              <a:rPr sz="1293" dirty="0">
                <a:solidFill>
                  <a:prstClr val="black"/>
                </a:solidFill>
                <a:latin typeface="Calibri"/>
                <a:cs typeface="Calibri"/>
              </a:rPr>
              <a:t>0</a:t>
            </a:r>
            <a:endParaRPr sz="1293">
              <a:solidFill>
                <a:prstClr val="black"/>
              </a:solidFill>
              <a:latin typeface="Calibri"/>
              <a:cs typeface="Calibri"/>
            </a:endParaRPr>
          </a:p>
        </p:txBody>
      </p:sp>
      <p:sp>
        <p:nvSpPr>
          <p:cNvPr id="29" name="object 29"/>
          <p:cNvSpPr txBox="1"/>
          <p:nvPr/>
        </p:nvSpPr>
        <p:spPr>
          <a:xfrm>
            <a:off x="2165645" y="3660168"/>
            <a:ext cx="3980197" cy="270661"/>
          </a:xfrm>
          <a:prstGeom prst="rect">
            <a:avLst/>
          </a:prstGeom>
        </p:spPr>
        <p:txBody>
          <a:bodyPr vert="horz" wrap="square" lIns="0" tIns="8645" rIns="0" bIns="0" rtlCol="0">
            <a:spAutoFit/>
          </a:bodyPr>
          <a:lstStyle/>
          <a:p>
            <a:pPr marL="8645" marR="3458" defTabSz="685800" fontAlgn="auto">
              <a:spcBef>
                <a:spcPts val="68"/>
              </a:spcBef>
              <a:spcAft>
                <a:spcPts val="0"/>
              </a:spcAft>
            </a:pPr>
            <a:r>
              <a:rPr sz="1702" spc="-11" dirty="0">
                <a:solidFill>
                  <a:srgbClr val="FF0000"/>
                </a:solidFill>
                <a:latin typeface="Calibri"/>
                <a:cs typeface="Calibri"/>
              </a:rPr>
              <a:t>Failure</a:t>
            </a:r>
            <a:r>
              <a:rPr sz="1702" spc="55" dirty="0">
                <a:solidFill>
                  <a:srgbClr val="FF0000"/>
                </a:solidFill>
                <a:latin typeface="Calibri"/>
                <a:cs typeface="Calibri"/>
              </a:rPr>
              <a:t> </a:t>
            </a:r>
            <a:r>
              <a:rPr sz="1702" spc="-7" dirty="0">
                <a:solidFill>
                  <a:srgbClr val="FF0000"/>
                </a:solidFill>
                <a:latin typeface="Calibri"/>
                <a:cs typeface="Calibri"/>
              </a:rPr>
              <a:t>due</a:t>
            </a:r>
            <a:r>
              <a:rPr sz="1702" spc="55" dirty="0">
                <a:solidFill>
                  <a:srgbClr val="FF0000"/>
                </a:solidFill>
                <a:latin typeface="Calibri"/>
                <a:cs typeface="Calibri"/>
              </a:rPr>
              <a:t> </a:t>
            </a:r>
            <a:r>
              <a:rPr sz="1702" spc="-14" dirty="0">
                <a:solidFill>
                  <a:srgbClr val="FF0000"/>
                </a:solidFill>
                <a:latin typeface="Calibri"/>
                <a:cs typeface="Calibri"/>
              </a:rPr>
              <a:t>to </a:t>
            </a:r>
            <a:r>
              <a:rPr sz="1702" spc="-11" dirty="0">
                <a:solidFill>
                  <a:srgbClr val="FF0000"/>
                </a:solidFill>
                <a:latin typeface="Calibri"/>
                <a:cs typeface="Calibri"/>
              </a:rPr>
              <a:t> </a:t>
            </a:r>
            <a:r>
              <a:rPr sz="1702" spc="-4" dirty="0">
                <a:solidFill>
                  <a:srgbClr val="FF0000"/>
                </a:solidFill>
                <a:latin typeface="Calibri"/>
                <a:cs typeface="Calibri"/>
              </a:rPr>
              <a:t>adding</a:t>
            </a:r>
            <a:r>
              <a:rPr sz="1702" spc="17" dirty="0">
                <a:solidFill>
                  <a:srgbClr val="FF0000"/>
                </a:solidFill>
                <a:latin typeface="Calibri"/>
                <a:cs typeface="Calibri"/>
              </a:rPr>
              <a:t> </a:t>
            </a:r>
            <a:r>
              <a:rPr sz="1702" dirty="0">
                <a:solidFill>
                  <a:srgbClr val="FF0000"/>
                </a:solidFill>
                <a:latin typeface="Calibri"/>
                <a:cs typeface="Calibri"/>
              </a:rPr>
              <a:t>a</a:t>
            </a:r>
            <a:r>
              <a:rPr sz="1702" spc="4" dirty="0">
                <a:solidFill>
                  <a:srgbClr val="FF0000"/>
                </a:solidFill>
                <a:latin typeface="Calibri"/>
                <a:cs typeface="Calibri"/>
              </a:rPr>
              <a:t> </a:t>
            </a:r>
            <a:r>
              <a:rPr sz="1702" spc="-14" dirty="0">
                <a:solidFill>
                  <a:srgbClr val="FF0000"/>
                </a:solidFill>
                <a:latin typeface="Calibri"/>
                <a:cs typeface="Calibri"/>
              </a:rPr>
              <a:t>new</a:t>
            </a:r>
            <a:r>
              <a:rPr sz="1702" spc="77" dirty="0">
                <a:solidFill>
                  <a:srgbClr val="FF0000"/>
                </a:solidFill>
                <a:latin typeface="Calibri"/>
                <a:cs typeface="Calibri"/>
              </a:rPr>
              <a:t> </a:t>
            </a:r>
            <a:r>
              <a:rPr sz="1702" spc="-4" dirty="0">
                <a:solidFill>
                  <a:srgbClr val="FF0000"/>
                </a:solidFill>
                <a:latin typeface="Calibri"/>
                <a:cs typeface="Calibri"/>
              </a:rPr>
              <a:t>point</a:t>
            </a:r>
            <a:endParaRPr sz="1702" dirty="0">
              <a:solidFill>
                <a:prstClr val="black"/>
              </a:solidFill>
              <a:latin typeface="Calibri"/>
              <a:cs typeface="Calibri"/>
            </a:endParaRPr>
          </a:p>
        </p:txBody>
      </p:sp>
      <p:sp>
        <p:nvSpPr>
          <p:cNvPr id="28"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097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685800">
              <a:defRPr/>
            </a:pPr>
            <a:fld id="{60DB935C-A2BB-404C-A6C5-67E9068028EC}" type="slidenum">
              <a:rPr lang="en-US">
                <a:solidFill>
                  <a:prstClr val="black"/>
                </a:solidFill>
              </a:rPr>
              <a:pPr defTabSz="685800">
                <a:defRPr/>
              </a:pPr>
              <a:t>25</a:t>
            </a:fld>
            <a:endParaRPr lang="en-US">
              <a:solidFill>
                <a:prstClr val="black"/>
              </a:solidFill>
            </a:endParaRPr>
          </a:p>
        </p:txBody>
      </p:sp>
      <p:pic>
        <p:nvPicPr>
          <p:cNvPr id="5" name="object 4"/>
          <p:cNvPicPr>
            <a:picLocks noGrp="1"/>
          </p:cNvPicPr>
          <p:nvPr>
            <p:ph idx="1"/>
          </p:nvPr>
        </p:nvPicPr>
        <p:blipFill>
          <a:blip r:embed="rId2" cstate="print"/>
          <a:stretch>
            <a:fillRect/>
          </a:stretch>
        </p:blipFill>
        <p:spPr>
          <a:xfrm>
            <a:off x="77274" y="1999446"/>
            <a:ext cx="2955701" cy="2431692"/>
          </a:xfrm>
          <a:prstGeom prst="rect">
            <a:avLst/>
          </a:prstGeom>
        </p:spPr>
      </p:pic>
      <p:grpSp>
        <p:nvGrpSpPr>
          <p:cNvPr id="7" name="Group 6"/>
          <p:cNvGrpSpPr/>
          <p:nvPr/>
        </p:nvGrpSpPr>
        <p:grpSpPr>
          <a:xfrm>
            <a:off x="4269189" y="1458532"/>
            <a:ext cx="2836033" cy="3091807"/>
            <a:chOff x="6387710" y="893767"/>
            <a:chExt cx="3781377" cy="4122409"/>
          </a:xfrm>
        </p:grpSpPr>
        <p:grpSp>
          <p:nvGrpSpPr>
            <p:cNvPr id="8" name="Group 7"/>
            <p:cNvGrpSpPr/>
            <p:nvPr/>
          </p:nvGrpSpPr>
          <p:grpSpPr>
            <a:xfrm>
              <a:off x="6387710" y="893767"/>
              <a:ext cx="3781377" cy="4122409"/>
              <a:chOff x="6317511" y="969068"/>
              <a:chExt cx="3781377" cy="4122409"/>
            </a:xfrm>
          </p:grpSpPr>
          <p:pic>
            <p:nvPicPr>
              <p:cNvPr id="12" name="object 3"/>
              <p:cNvPicPr/>
              <p:nvPr/>
            </p:nvPicPr>
            <p:blipFill>
              <a:blip r:embed="rId3" cstate="print"/>
              <a:stretch>
                <a:fillRect/>
              </a:stretch>
            </p:blipFill>
            <p:spPr>
              <a:xfrm>
                <a:off x="6317511" y="1505499"/>
                <a:ext cx="3555471" cy="3585978"/>
              </a:xfrm>
              <a:prstGeom prst="rect">
                <a:avLst/>
              </a:prstGeom>
            </p:spPr>
          </p:pic>
          <p:sp>
            <p:nvSpPr>
              <p:cNvPr id="13" name="object 6"/>
              <p:cNvSpPr txBox="1"/>
              <p:nvPr/>
            </p:nvSpPr>
            <p:spPr>
              <a:xfrm>
                <a:off x="8797549" y="969068"/>
                <a:ext cx="1135031" cy="589597"/>
              </a:xfrm>
              <a:prstGeom prst="rect">
                <a:avLst/>
              </a:prstGeom>
            </p:spPr>
            <p:txBody>
              <a:bodyPr vert="horz" wrap="square" lIns="0" tIns="17932" rIns="0" bIns="0" rtlCol="0">
                <a:spAutoFit/>
              </a:bodyPr>
              <a:lstStyle/>
              <a:p>
                <a:pPr marL="18876" marR="7550" defTabSz="685800" fontAlgn="auto">
                  <a:lnSpc>
                    <a:spcPct val="102600"/>
                  </a:lnSpc>
                  <a:spcBef>
                    <a:spcPts val="141"/>
                  </a:spcBef>
                  <a:spcAft>
                    <a:spcPts val="0"/>
                  </a:spcAft>
                </a:pPr>
                <a:r>
                  <a:rPr sz="1338" spc="8" dirty="0">
                    <a:solidFill>
                      <a:srgbClr val="33CC33"/>
                    </a:solidFill>
                    <a:latin typeface="Arial MT"/>
                    <a:cs typeface="Arial MT"/>
                  </a:rPr>
                  <a:t>logistic </a:t>
                </a:r>
                <a:r>
                  <a:rPr sz="1338" spc="15" dirty="0">
                    <a:solidFill>
                      <a:srgbClr val="33CC33"/>
                    </a:solidFill>
                    <a:latin typeface="Arial MT"/>
                    <a:cs typeface="Arial MT"/>
                  </a:rPr>
                  <a:t> regression</a:t>
                </a:r>
                <a:endParaRPr sz="1338" dirty="0">
                  <a:solidFill>
                    <a:prstClr val="black"/>
                  </a:solidFill>
                  <a:latin typeface="Arial MT"/>
                  <a:cs typeface="Arial MT"/>
                </a:endParaRPr>
              </a:p>
            </p:txBody>
          </p:sp>
          <p:grpSp>
            <p:nvGrpSpPr>
              <p:cNvPr id="14" name="object 7"/>
              <p:cNvGrpSpPr/>
              <p:nvPr/>
            </p:nvGrpSpPr>
            <p:grpSpPr>
              <a:xfrm>
                <a:off x="8608434" y="1197580"/>
                <a:ext cx="215178" cy="280612"/>
                <a:chOff x="3572898" y="604334"/>
                <a:chExt cx="108585" cy="141605"/>
              </a:xfrm>
            </p:grpSpPr>
            <p:sp>
              <p:nvSpPr>
                <p:cNvPr id="16" name="object 8"/>
                <p:cNvSpPr/>
                <p:nvPr/>
              </p:nvSpPr>
              <p:spPr>
                <a:xfrm>
                  <a:off x="3583460" y="613224"/>
                  <a:ext cx="89535" cy="118745"/>
                </a:xfrm>
                <a:custGeom>
                  <a:avLst/>
                  <a:gdLst/>
                  <a:ahLst/>
                  <a:cxnLst/>
                  <a:rect l="l" t="t" r="r" b="b"/>
                  <a:pathLst>
                    <a:path w="89535" h="118745">
                      <a:moveTo>
                        <a:pt x="89073" y="0"/>
                      </a:moveTo>
                      <a:lnTo>
                        <a:pt x="0" y="118546"/>
                      </a:lnTo>
                    </a:path>
                  </a:pathLst>
                </a:custGeom>
                <a:ln w="17582">
                  <a:solidFill>
                    <a:srgbClr val="37D142"/>
                  </a:solidFill>
                </a:ln>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sp>
              <p:nvSpPr>
                <p:cNvPr id="17" name="object 9"/>
                <p:cNvSpPr/>
                <p:nvPr/>
              </p:nvSpPr>
              <p:spPr>
                <a:xfrm>
                  <a:off x="3572898" y="687814"/>
                  <a:ext cx="53340" cy="58419"/>
                </a:xfrm>
                <a:custGeom>
                  <a:avLst/>
                  <a:gdLst/>
                  <a:ahLst/>
                  <a:cxnLst/>
                  <a:rect l="l" t="t" r="r" b="b"/>
                  <a:pathLst>
                    <a:path w="53339" h="58420">
                      <a:moveTo>
                        <a:pt x="10601" y="0"/>
                      </a:moveTo>
                      <a:lnTo>
                        <a:pt x="0" y="58013"/>
                      </a:lnTo>
                      <a:lnTo>
                        <a:pt x="52771" y="31686"/>
                      </a:lnTo>
                      <a:lnTo>
                        <a:pt x="10601" y="0"/>
                      </a:lnTo>
                      <a:close/>
                    </a:path>
                  </a:pathLst>
                </a:custGeom>
                <a:solidFill>
                  <a:srgbClr val="37D142"/>
                </a:solidFill>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grpSp>
          <p:sp>
            <p:nvSpPr>
              <p:cNvPr id="15" name="object 10"/>
              <p:cNvSpPr txBox="1"/>
              <p:nvPr/>
            </p:nvSpPr>
            <p:spPr>
              <a:xfrm>
                <a:off x="8666887" y="2417953"/>
                <a:ext cx="1432001" cy="589597"/>
              </a:xfrm>
              <a:prstGeom prst="rect">
                <a:avLst/>
              </a:prstGeom>
            </p:spPr>
            <p:txBody>
              <a:bodyPr vert="horz" wrap="square" lIns="0" tIns="17932" rIns="0" bIns="0" rtlCol="0">
                <a:spAutoFit/>
              </a:bodyPr>
              <a:lstStyle/>
              <a:p>
                <a:pPr marL="18876" marR="7550" defTabSz="685800" fontAlgn="auto">
                  <a:lnSpc>
                    <a:spcPct val="102600"/>
                  </a:lnSpc>
                  <a:spcBef>
                    <a:spcPts val="141"/>
                  </a:spcBef>
                  <a:spcAft>
                    <a:spcPts val="0"/>
                  </a:spcAft>
                </a:pPr>
                <a:r>
                  <a:rPr sz="1338" spc="8" dirty="0">
                    <a:solidFill>
                      <a:srgbClr val="CC00CC"/>
                    </a:solidFill>
                    <a:latin typeface="Arial MT"/>
                    <a:cs typeface="Arial MT"/>
                  </a:rPr>
                  <a:t>least</a:t>
                </a:r>
                <a:r>
                  <a:rPr sz="1338" spc="-89" dirty="0">
                    <a:solidFill>
                      <a:srgbClr val="CC00CC"/>
                    </a:solidFill>
                    <a:latin typeface="Arial MT"/>
                    <a:cs typeface="Arial MT"/>
                  </a:rPr>
                  <a:t> </a:t>
                </a:r>
                <a:r>
                  <a:rPr sz="1338" spc="15" dirty="0">
                    <a:solidFill>
                      <a:srgbClr val="CC00CC"/>
                    </a:solidFill>
                    <a:latin typeface="Arial MT"/>
                    <a:cs typeface="Arial MT"/>
                  </a:rPr>
                  <a:t>squares </a:t>
                </a:r>
                <a:r>
                  <a:rPr sz="1338" spc="8" dirty="0">
                    <a:solidFill>
                      <a:srgbClr val="CC00CC"/>
                    </a:solidFill>
                    <a:latin typeface="Arial MT"/>
                    <a:cs typeface="Arial MT"/>
                  </a:rPr>
                  <a:t> </a:t>
                </a:r>
                <a:r>
                  <a:rPr sz="1338" spc="15" dirty="0">
                    <a:solidFill>
                      <a:srgbClr val="CC00CC"/>
                    </a:solidFill>
                    <a:latin typeface="Arial MT"/>
                    <a:cs typeface="Arial MT"/>
                  </a:rPr>
                  <a:t>regression</a:t>
                </a:r>
                <a:endParaRPr sz="1338" dirty="0">
                  <a:solidFill>
                    <a:prstClr val="black"/>
                  </a:solidFill>
                  <a:latin typeface="Arial MT"/>
                  <a:cs typeface="Arial MT"/>
                </a:endParaRPr>
              </a:p>
            </p:txBody>
          </p:sp>
        </p:grpSp>
        <p:grpSp>
          <p:nvGrpSpPr>
            <p:cNvPr id="9" name="object 11"/>
            <p:cNvGrpSpPr/>
            <p:nvPr/>
          </p:nvGrpSpPr>
          <p:grpSpPr>
            <a:xfrm>
              <a:off x="9148498" y="2071751"/>
              <a:ext cx="105701" cy="329687"/>
              <a:chOff x="3845431" y="1045467"/>
              <a:chExt cx="53340" cy="166370"/>
            </a:xfrm>
          </p:grpSpPr>
          <p:sp>
            <p:nvSpPr>
              <p:cNvPr id="10" name="object 12"/>
              <p:cNvSpPr/>
              <p:nvPr/>
            </p:nvSpPr>
            <p:spPr>
              <a:xfrm>
                <a:off x="3871805" y="1063050"/>
                <a:ext cx="0" cy="149225"/>
              </a:xfrm>
              <a:custGeom>
                <a:avLst/>
                <a:gdLst/>
                <a:ahLst/>
                <a:cxnLst/>
                <a:rect l="l" t="t" r="r" b="b"/>
                <a:pathLst>
                  <a:path h="149225">
                    <a:moveTo>
                      <a:pt x="0" y="148720"/>
                    </a:moveTo>
                    <a:lnTo>
                      <a:pt x="0" y="0"/>
                    </a:lnTo>
                  </a:path>
                </a:pathLst>
              </a:custGeom>
              <a:ln w="17582">
                <a:solidFill>
                  <a:srgbClr val="D834D6"/>
                </a:solidFill>
              </a:ln>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sp>
            <p:nvSpPr>
              <p:cNvPr id="11" name="object 13"/>
              <p:cNvSpPr/>
              <p:nvPr/>
            </p:nvSpPr>
            <p:spPr>
              <a:xfrm>
                <a:off x="3845431" y="1045467"/>
                <a:ext cx="53340" cy="53340"/>
              </a:xfrm>
              <a:custGeom>
                <a:avLst/>
                <a:gdLst/>
                <a:ahLst/>
                <a:cxnLst/>
                <a:rect l="l" t="t" r="r" b="b"/>
                <a:pathLst>
                  <a:path w="53339" h="53340">
                    <a:moveTo>
                      <a:pt x="26374" y="0"/>
                    </a:moveTo>
                    <a:lnTo>
                      <a:pt x="0" y="52748"/>
                    </a:lnTo>
                    <a:lnTo>
                      <a:pt x="52748" y="52748"/>
                    </a:lnTo>
                    <a:lnTo>
                      <a:pt x="26374" y="0"/>
                    </a:lnTo>
                    <a:close/>
                  </a:path>
                </a:pathLst>
              </a:custGeom>
              <a:solidFill>
                <a:srgbClr val="D834D6"/>
              </a:solidFill>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grpSp>
      </p:grpSp>
      <p:sp>
        <p:nvSpPr>
          <p:cNvPr id="18" name="Rectangle 17"/>
          <p:cNvSpPr/>
          <p:nvPr/>
        </p:nvSpPr>
        <p:spPr>
          <a:xfrm>
            <a:off x="77274" y="4722127"/>
            <a:ext cx="8809149" cy="923330"/>
          </a:xfrm>
          <a:prstGeom prst="rect">
            <a:avLst/>
          </a:prstGeom>
        </p:spPr>
        <p:txBody>
          <a:bodyPr wrap="square">
            <a:spAutoFit/>
          </a:bodyPr>
          <a:lstStyle/>
          <a:p>
            <a:pPr defTabSz="685800" fontAlgn="auto">
              <a:spcBef>
                <a:spcPts val="0"/>
              </a:spcBef>
              <a:spcAft>
                <a:spcPts val="0"/>
              </a:spcAft>
            </a:pPr>
            <a:r>
              <a:rPr lang="en-US" sz="1800" dirty="0">
                <a:solidFill>
                  <a:srgbClr val="141314"/>
                </a:solidFill>
                <a:latin typeface="Arial" panose="020B0604020202020204" pitchFamily="34" charset="0"/>
                <a:ea typeface="Cambria" panose="02040503050406030204" pitchFamily="18" charset="0"/>
                <a:cs typeface="Arial" panose="020B0604020202020204" pitchFamily="34" charset="0"/>
              </a:rPr>
              <a:t>The right-hand plot shows the corresponding results obtained when extra data points are added at the bottom left of the diagram, showing that least squares is highly sensitive to outliers, unlike logistic regression.</a:t>
            </a:r>
            <a:endParaRPr lang="en-IN" sz="1800" dirty="0">
              <a:solidFill>
                <a:prstClr val="black"/>
              </a:solidFill>
              <a:latin typeface="Arial" panose="020B0604020202020204" pitchFamily="34" charset="0"/>
              <a:ea typeface="Cambria" panose="02040503050406030204" pitchFamily="18" charset="0"/>
              <a:cs typeface="Arial" panose="020B0604020202020204" pitchFamily="34" charset="0"/>
            </a:endParaRPr>
          </a:p>
        </p:txBody>
      </p:sp>
      <p:sp>
        <p:nvSpPr>
          <p:cNvPr id="19"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6333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71751" y="2051978"/>
            <a:ext cx="6687593" cy="3815421"/>
          </a:xfrm>
          <a:prstGeom prst="rect">
            <a:avLst/>
          </a:prstGeom>
        </p:spPr>
        <p:txBody>
          <a:bodyPr vert="horz" lIns="68580" tIns="34290" rIns="68580" bIns="34290" rtlCol="0" anchor="ctr">
            <a:noAutofit/>
          </a:bodyPr>
          <a:lstStyle/>
          <a:p>
            <a:pPr>
              <a:lnSpc>
                <a:spcPct val="200000"/>
              </a:lnSpc>
              <a:spcBef>
                <a:spcPct val="20000"/>
              </a:spcBef>
            </a:pPr>
            <a:r>
              <a:rPr sz="1800" dirty="0">
                <a:latin typeface="Arial" panose="020B0604020202020204" pitchFamily="34" charset="0"/>
                <a:cs typeface="Arial" panose="020B0604020202020204" pitchFamily="34" charset="0"/>
              </a:rPr>
              <a:t>Classification:	y</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or</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h</a:t>
            </a:r>
            <a:r>
              <a:rPr lang="en-US" sz="1800" baseline="-25000" dirty="0">
                <a:latin typeface="Arial" panose="020B0604020202020204" pitchFamily="34" charset="0"/>
                <a:cs typeface="Arial" panose="020B0604020202020204" pitchFamily="34" charset="0"/>
                <a:sym typeface="Symbol" panose="05050102010706020507" pitchFamily="18" charset="2"/>
              </a:rPr>
              <a:t></a:t>
            </a:r>
            <a:r>
              <a:rPr lang="en-US" sz="1800" dirty="0">
                <a:latin typeface="Arial" panose="020B0604020202020204" pitchFamily="34" charset="0"/>
                <a:cs typeface="Arial" panose="020B0604020202020204" pitchFamily="34" charset="0"/>
                <a:sym typeface="Symbol" panose="05050102010706020507" pitchFamily="18" charset="2"/>
              </a:rPr>
              <a:t>(x) </a:t>
            </a:r>
            <a:r>
              <a:rPr lang="en-US" sz="1800" dirty="0">
                <a:latin typeface="Arial" panose="020B0604020202020204" pitchFamily="34" charset="0"/>
                <a:cs typeface="Arial" panose="020B0604020202020204" pitchFamily="34" charset="0"/>
              </a:rPr>
              <a:t>can be &gt; 1 or &lt; 0</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What we need:</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Logistic Regression: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endParaRPr sz="1800" dirty="0">
              <a:latin typeface="Arial" panose="020B0604020202020204" pitchFamily="34" charset="0"/>
              <a:cs typeface="Arial" panose="020B0604020202020204" pitchFamily="34" charset="0"/>
            </a:endParaRPr>
          </a:p>
        </p:txBody>
      </p:sp>
      <p:pic>
        <p:nvPicPr>
          <p:cNvPr id="8" name="object 8"/>
          <p:cNvPicPr/>
          <p:nvPr/>
        </p:nvPicPr>
        <p:blipFill>
          <a:blip r:embed="rId3" cstate="print"/>
          <a:stretch>
            <a:fillRect/>
          </a:stretch>
        </p:blipFill>
        <p:spPr>
          <a:xfrm>
            <a:off x="2017644" y="3904588"/>
            <a:ext cx="1841285" cy="311202"/>
          </a:xfrm>
          <a:prstGeom prst="rect">
            <a:avLst/>
          </a:prstGeom>
        </p:spPr>
      </p:pic>
      <p:sp>
        <p:nvSpPr>
          <p:cNvPr id="9" name="object 9"/>
          <p:cNvSpPr txBox="1"/>
          <p:nvPr/>
        </p:nvSpPr>
        <p:spPr>
          <a:xfrm>
            <a:off x="762000" y="5629291"/>
            <a:ext cx="1645920" cy="1063912"/>
          </a:xfrm>
          <a:prstGeom prst="rect">
            <a:avLst/>
          </a:prstGeom>
        </p:spPr>
        <p:txBody>
          <a:bodyPr vert="horz" wrap="square" lIns="0" tIns="5619" rIns="0" bIns="0" rtlCol="0">
            <a:spAutoFit/>
          </a:bodyPr>
          <a:lstStyle/>
          <a:p>
            <a:pPr marL="8645" marR="3458" defTabSz="685800" fontAlgn="auto">
              <a:lnSpc>
                <a:spcPct val="101200"/>
              </a:lnSpc>
              <a:spcBef>
                <a:spcPts val="44"/>
              </a:spcBef>
              <a:spcAft>
                <a:spcPts val="0"/>
              </a:spcAft>
            </a:pPr>
            <a:r>
              <a:rPr sz="1702" spc="-20" dirty="0">
                <a:solidFill>
                  <a:srgbClr val="FF0000"/>
                </a:solidFill>
                <a:latin typeface="Calibri"/>
                <a:cs typeface="Calibri"/>
              </a:rPr>
              <a:t>Another</a:t>
            </a:r>
            <a:r>
              <a:rPr sz="1702" spc="143" dirty="0">
                <a:solidFill>
                  <a:srgbClr val="FF0000"/>
                </a:solidFill>
                <a:latin typeface="Calibri"/>
                <a:cs typeface="Calibri"/>
              </a:rPr>
              <a:t> </a:t>
            </a:r>
            <a:r>
              <a:rPr sz="1702" spc="-7" dirty="0">
                <a:solidFill>
                  <a:srgbClr val="FF0000"/>
                </a:solidFill>
                <a:latin typeface="Calibri"/>
                <a:cs typeface="Calibri"/>
              </a:rPr>
              <a:t>drawback </a:t>
            </a:r>
            <a:r>
              <a:rPr sz="1702" spc="-374" dirty="0">
                <a:solidFill>
                  <a:srgbClr val="FF0000"/>
                </a:solidFill>
                <a:latin typeface="Calibri"/>
                <a:cs typeface="Calibri"/>
              </a:rPr>
              <a:t> </a:t>
            </a:r>
            <a:r>
              <a:rPr sz="1702" spc="-7" dirty="0">
                <a:solidFill>
                  <a:srgbClr val="FF0000"/>
                </a:solidFill>
                <a:latin typeface="Calibri"/>
                <a:cs typeface="Calibri"/>
              </a:rPr>
              <a:t>of</a:t>
            </a:r>
            <a:r>
              <a:rPr sz="1702" spc="41" dirty="0">
                <a:solidFill>
                  <a:srgbClr val="FF0000"/>
                </a:solidFill>
                <a:latin typeface="Calibri"/>
                <a:cs typeface="Calibri"/>
              </a:rPr>
              <a:t> </a:t>
            </a:r>
            <a:r>
              <a:rPr sz="1702" dirty="0">
                <a:solidFill>
                  <a:srgbClr val="FF0000"/>
                </a:solidFill>
                <a:latin typeface="Calibri"/>
                <a:cs typeface="Calibri"/>
              </a:rPr>
              <a:t>using</a:t>
            </a:r>
            <a:r>
              <a:rPr sz="1702" spc="34" dirty="0">
                <a:solidFill>
                  <a:srgbClr val="FF0000"/>
                </a:solidFill>
                <a:latin typeface="Calibri"/>
                <a:cs typeface="Calibri"/>
              </a:rPr>
              <a:t> </a:t>
            </a:r>
            <a:r>
              <a:rPr sz="1702" spc="-4" dirty="0">
                <a:solidFill>
                  <a:srgbClr val="FF0000"/>
                </a:solidFill>
                <a:latin typeface="Calibri"/>
                <a:cs typeface="Calibri"/>
              </a:rPr>
              <a:t>linear </a:t>
            </a:r>
            <a:r>
              <a:rPr sz="1702" dirty="0">
                <a:solidFill>
                  <a:srgbClr val="FF0000"/>
                </a:solidFill>
                <a:latin typeface="Calibri"/>
                <a:cs typeface="Calibri"/>
              </a:rPr>
              <a:t> regression </a:t>
            </a:r>
            <a:r>
              <a:rPr sz="1702" spc="-20" dirty="0">
                <a:solidFill>
                  <a:srgbClr val="FF0000"/>
                </a:solidFill>
                <a:latin typeface="Calibri"/>
                <a:cs typeface="Calibri"/>
              </a:rPr>
              <a:t>for</a:t>
            </a:r>
            <a:r>
              <a:rPr sz="1702" spc="27" dirty="0">
                <a:solidFill>
                  <a:srgbClr val="FF0000"/>
                </a:solidFill>
                <a:latin typeface="Calibri"/>
                <a:cs typeface="Calibri"/>
              </a:rPr>
              <a:t> </a:t>
            </a:r>
            <a:r>
              <a:rPr sz="1702" spc="-4" dirty="0">
                <a:solidFill>
                  <a:srgbClr val="FF0000"/>
                </a:solidFill>
                <a:latin typeface="Calibri"/>
                <a:cs typeface="Calibri"/>
              </a:rPr>
              <a:t>this </a:t>
            </a:r>
            <a:r>
              <a:rPr sz="1702" spc="-374" dirty="0">
                <a:solidFill>
                  <a:srgbClr val="FF0000"/>
                </a:solidFill>
                <a:latin typeface="Calibri"/>
                <a:cs typeface="Calibri"/>
              </a:rPr>
              <a:t> </a:t>
            </a:r>
            <a:r>
              <a:rPr sz="1702" spc="-7" dirty="0">
                <a:solidFill>
                  <a:srgbClr val="FF0000"/>
                </a:solidFill>
                <a:latin typeface="Calibri"/>
                <a:cs typeface="Calibri"/>
              </a:rPr>
              <a:t>problem</a:t>
            </a:r>
            <a:endParaRPr sz="1702" dirty="0">
              <a:solidFill>
                <a:prstClr val="black"/>
              </a:solidFill>
              <a:latin typeface="Calibri"/>
              <a:cs typeface="Calibri"/>
            </a:endParaRPr>
          </a:p>
        </p:txBody>
      </p:sp>
      <p:sp>
        <p:nvSpPr>
          <p:cNvPr id="21"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grpSp>
        <p:nvGrpSpPr>
          <p:cNvPr id="5" name="Group 4"/>
          <p:cNvGrpSpPr/>
          <p:nvPr/>
        </p:nvGrpSpPr>
        <p:grpSpPr>
          <a:xfrm>
            <a:off x="5509700" y="1562443"/>
            <a:ext cx="3293301" cy="3048229"/>
            <a:chOff x="5509700" y="1562443"/>
            <a:chExt cx="3293301" cy="3048229"/>
          </a:xfrm>
        </p:grpSpPr>
        <mc:AlternateContent xmlns:mc="http://schemas.openxmlformats.org/markup-compatibility/2006" xmlns:a14="http://schemas.microsoft.com/office/drawing/2010/main">
          <mc:Choice Requires="a14">
            <p:sp>
              <p:nvSpPr>
                <p:cNvPr id="10" name="Rectangle 9"/>
                <p:cNvSpPr/>
                <p:nvPr/>
              </p:nvSpPr>
              <p:spPr>
                <a:xfrm>
                  <a:off x="5762688" y="1562443"/>
                  <a:ext cx="1792927"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atin typeface="Cambria Math" panose="02040503050406030204" pitchFamily="18" charset="0"/>
                                <a:ea typeface="ＭＳ Ｐゴシック" panose="020B0600070205080204" pitchFamily="34" charset="-128"/>
                              </a:rPr>
                            </m:ctrlPr>
                          </m:sSubPr>
                          <m:e>
                            <m:r>
                              <a:rPr lang="en-US" altLang="en-US" b="0" i="1" smtClean="0">
                                <a:latin typeface="Cambria Math" panose="02040503050406030204" pitchFamily="18" charset="0"/>
                                <a:ea typeface="ＭＳ Ｐゴシック" panose="020B0600070205080204" pitchFamily="34" charset="-128"/>
                              </a:rPr>
                              <m:t>𝑌</m:t>
                            </m:r>
                            <m:r>
                              <a:rPr lang="en-US" altLang="en-US" b="0" i="1" smtClean="0">
                                <a:latin typeface="Cambria Math" panose="02040503050406030204" pitchFamily="18" charset="0"/>
                                <a:ea typeface="ＭＳ Ｐゴシック" panose="020B0600070205080204" pitchFamily="34" charset="-128"/>
                              </a:rPr>
                              <m:t>= </m:t>
                            </m:r>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panose="02040503050406030204" pitchFamily="18" charset="0"/>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panose="02040503050406030204" pitchFamily="18" charset="0"/>
                                    <a:ea typeface="ＭＳ Ｐゴシック" panose="020B0600070205080204" pitchFamily="34" charset="-128"/>
                                  </a:rPr>
                                </m:ctrlPr>
                              </m:sSubPr>
                              <m:e>
                                <m:sSub>
                                  <m:sSubPr>
                                    <m:ctrlPr>
                                      <a:rPr lang="en-IN" altLang="en-US" i="1">
                                        <a:latin typeface="Cambria Math" panose="02040503050406030204" pitchFamily="18" charset="0"/>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e>
                        </m:nary>
                      </m:oMath>
                    </m:oMathPara>
                  </a14:m>
                  <a:endParaRPr lang="en-US" altLang="en-US" dirty="0" smtClean="0">
                    <a:ea typeface="ＭＳ Ｐゴシック" panose="020B0600070205080204" pitchFamily="34" charset="-128"/>
                  </a:endParaRPr>
                </a:p>
              </p:txBody>
            </p:sp>
          </mc:Choice>
          <mc:Fallback xmlns="">
            <p:sp>
              <p:nvSpPr>
                <p:cNvPr id="10" name="Rectangle 9"/>
                <p:cNvSpPr>
                  <a:spLocks noRot="1" noChangeAspect="1" noMove="1" noResize="1" noEditPoints="1" noAdjustHandles="1" noChangeArrowheads="1" noChangeShapeType="1" noTextEdit="1"/>
                </p:cNvSpPr>
                <p:nvPr/>
              </p:nvSpPr>
              <p:spPr>
                <a:xfrm>
                  <a:off x="5762688" y="1562443"/>
                  <a:ext cx="1792927" cy="6898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509700" y="3920868"/>
                  <a:ext cx="2298899"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atin typeface="Cambria Math" panose="02040503050406030204" pitchFamily="18" charset="0"/>
                                <a:ea typeface="ＭＳ Ｐゴシック" panose="020B0600070205080204" pitchFamily="34" charset="-128"/>
                              </a:rPr>
                            </m:ctrlPr>
                          </m:sSubPr>
                          <m:e>
                            <m:func>
                              <m:funcPr>
                                <m:ctrlPr>
                                  <a:rPr lang="en-US" altLang="en-US" b="0" i="1" smtClean="0">
                                    <a:latin typeface="Cambria Math" panose="02040503050406030204" pitchFamily="18" charset="0"/>
                                    <a:ea typeface="ＭＳ Ｐゴシック" panose="020B0600070205080204" pitchFamily="34" charset="-128"/>
                                  </a:rPr>
                                </m:ctrlPr>
                              </m:funcPr>
                              <m:fName>
                                <m:r>
                                  <m:rPr>
                                    <m:sty m:val="p"/>
                                  </m:rPr>
                                  <a:rPr lang="en-US" altLang="en-US" b="0" i="0" smtClean="0">
                                    <a:latin typeface="Cambria Math" panose="02040503050406030204" pitchFamily="18" charset="0"/>
                                    <a:ea typeface="ＭＳ Ｐゴシック" panose="020B0600070205080204" pitchFamily="34" charset="-128"/>
                                  </a:rPr>
                                  <m:t>ln</m:t>
                                </m:r>
                              </m:fName>
                              <m:e>
                                <m:f>
                                  <m:fPr>
                                    <m:ctrlPr>
                                      <a:rPr lang="en-US" altLang="en-US" b="0" i="1" smtClean="0">
                                        <a:latin typeface="Cambria Math" panose="02040503050406030204" pitchFamily="18" charset="0"/>
                                        <a:ea typeface="ＭＳ Ｐゴシック" panose="020B0600070205080204" pitchFamily="34" charset="-128"/>
                                      </a:rPr>
                                    </m:ctrlPr>
                                  </m:fPr>
                                  <m:num>
                                    <m:r>
                                      <a:rPr lang="en-US" altLang="en-US" b="0" i="1" smtClean="0">
                                        <a:latin typeface="Cambria Math" panose="02040503050406030204" pitchFamily="18" charset="0"/>
                                        <a:ea typeface="ＭＳ Ｐゴシック" panose="020B0600070205080204" pitchFamily="34" charset="-128"/>
                                      </a:rPr>
                                      <m:t>𝑝</m:t>
                                    </m:r>
                                  </m:num>
                                  <m:den>
                                    <m:r>
                                      <a:rPr lang="en-US" altLang="en-US" b="0" i="1" smtClean="0">
                                        <a:latin typeface="Cambria Math" panose="02040503050406030204" pitchFamily="18" charset="0"/>
                                        <a:ea typeface="ＭＳ Ｐゴシック" panose="020B0600070205080204" pitchFamily="34" charset="-128"/>
                                      </a:rPr>
                                      <m:t>1</m:t>
                                    </m:r>
                                    <m:r>
                                      <a:rPr lang="en-US" altLang="en-US" b="0" i="1" smtClean="0">
                                        <a:latin typeface="Cambria Math" panose="02040503050406030204" pitchFamily="18" charset="0"/>
                                        <a:ea typeface="ＭＳ Ｐゴシック" panose="020B0600070205080204" pitchFamily="34" charset="-128"/>
                                      </a:rPr>
                                      <m:t>−</m:t>
                                    </m:r>
                                    <m:r>
                                      <a:rPr lang="en-US" altLang="en-US" b="0" i="1" smtClean="0">
                                        <a:latin typeface="Cambria Math" panose="02040503050406030204" pitchFamily="18" charset="0"/>
                                        <a:ea typeface="ＭＳ Ｐゴシック" panose="020B0600070205080204" pitchFamily="34" charset="-128"/>
                                      </a:rPr>
                                      <m:t>𝑝</m:t>
                                    </m:r>
                                  </m:den>
                                </m:f>
                              </m:e>
                            </m:func>
                            <m:r>
                              <a:rPr lang="en-US" altLang="en-US" b="0" i="1" smtClean="0">
                                <a:latin typeface="Cambria Math" panose="02040503050406030204" pitchFamily="18" charset="0"/>
                                <a:ea typeface="ＭＳ Ｐゴシック" panose="020B0600070205080204" pitchFamily="34" charset="-128"/>
                              </a:rPr>
                              <m:t>=</m:t>
                            </m:r>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panose="02040503050406030204" pitchFamily="18" charset="0"/>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panose="02040503050406030204" pitchFamily="18" charset="0"/>
                                    <a:ea typeface="ＭＳ Ｐゴシック" panose="020B0600070205080204" pitchFamily="34" charset="-128"/>
                                  </a:rPr>
                                </m:ctrlPr>
                              </m:sSubPr>
                              <m:e>
                                <m:sSub>
                                  <m:sSubPr>
                                    <m:ctrlPr>
                                      <a:rPr lang="en-IN" altLang="en-US" i="1">
                                        <a:latin typeface="Cambria Math" panose="02040503050406030204" pitchFamily="18" charset="0"/>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e>
                        </m:nary>
                      </m:oMath>
                    </m:oMathPara>
                  </a14:m>
                  <a:endParaRPr lang="en-IN" dirty="0"/>
                </a:p>
              </p:txBody>
            </p:sp>
          </mc:Choice>
          <mc:Fallback xmlns="">
            <p:sp>
              <p:nvSpPr>
                <p:cNvPr id="11" name="Rectangle 10"/>
                <p:cNvSpPr>
                  <a:spLocks noRot="1" noChangeAspect="1" noMove="1" noResize="1" noEditPoints="1" noAdjustHandles="1" noChangeArrowheads="1" noChangeShapeType="1" noTextEdit="1"/>
                </p:cNvSpPr>
                <p:nvPr/>
              </p:nvSpPr>
              <p:spPr>
                <a:xfrm>
                  <a:off x="5509700" y="3920868"/>
                  <a:ext cx="2298899" cy="68980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902886" y="2714841"/>
                  <a:ext cx="1512529" cy="59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n>
                                  <a:solidFill>
                                    <a:schemeClr val="accent1"/>
                                  </a:solidFill>
                                </a:ln>
                                <a:latin typeface="Cambria Math" panose="02040503050406030204" pitchFamily="18" charset="0"/>
                                <a:ea typeface="ＭＳ Ｐゴシック" panose="020B0600070205080204" pitchFamily="34" charset="-128"/>
                              </a:rPr>
                            </m:ctrlPr>
                          </m:sSubPr>
                          <m:e>
                            <m:r>
                              <a:rPr lang="en-US" altLang="en-US" b="0" i="1" smtClean="0">
                                <a:ln>
                                  <a:solidFill>
                                    <a:schemeClr val="accent1"/>
                                  </a:solidFill>
                                </a:ln>
                                <a:latin typeface="Cambria Math" panose="02040503050406030204" pitchFamily="18" charset="0"/>
                                <a:ea typeface="ＭＳ Ｐゴシック" panose="020B0600070205080204" pitchFamily="34" charset="-128"/>
                              </a:rPr>
                              <m:t>𝑝</m:t>
                            </m:r>
                            <m:r>
                              <a:rPr lang="en-US" altLang="en-US" b="0" i="1" smtClean="0">
                                <a:ln>
                                  <a:solidFill>
                                    <a:schemeClr val="accent1"/>
                                  </a:solidFill>
                                </a:ln>
                                <a:latin typeface="Cambria Math" panose="02040503050406030204" pitchFamily="18" charset="0"/>
                                <a:ea typeface="ＭＳ Ｐゴシック" panose="020B0600070205080204" pitchFamily="34" charset="-128"/>
                              </a:rPr>
                              <m:t>= </m:t>
                            </m:r>
                            <m:f>
                              <m:fPr>
                                <m:ctrlPr>
                                  <a:rPr lang="en-US" altLang="en-US" b="0" i="1" smtClean="0">
                                    <a:ln>
                                      <a:solidFill>
                                        <a:schemeClr val="accent1"/>
                                      </a:solidFill>
                                    </a:ln>
                                    <a:latin typeface="Cambria Math" panose="02040503050406030204" pitchFamily="18" charset="0"/>
                                    <a:ea typeface="ＭＳ Ｐゴシック" panose="020B0600070205080204" pitchFamily="34" charset="-128"/>
                                  </a:rPr>
                                </m:ctrlPr>
                              </m:fPr>
                              <m:num>
                                <m:r>
                                  <a:rPr lang="en-US" altLang="en-US" b="0" i="1" smtClean="0">
                                    <a:ln>
                                      <a:solidFill>
                                        <a:schemeClr val="accent1"/>
                                      </a:solidFill>
                                    </a:ln>
                                    <a:latin typeface="Cambria Math" panose="02040503050406030204" pitchFamily="18" charset="0"/>
                                    <a:ea typeface="ＭＳ Ｐゴシック" panose="020B0600070205080204" pitchFamily="34" charset="-128"/>
                                  </a:rPr>
                                  <m:t>1</m:t>
                                </m:r>
                              </m:num>
                              <m:den>
                                <m:r>
                                  <a:rPr lang="en-US" altLang="en-US" b="0" i="1" smtClean="0">
                                    <a:ln>
                                      <a:solidFill>
                                        <a:schemeClr val="accent1"/>
                                      </a:solidFill>
                                    </a:ln>
                                    <a:latin typeface="Cambria Math" panose="02040503050406030204" pitchFamily="18" charset="0"/>
                                    <a:ea typeface="ＭＳ Ｐゴシック" panose="020B0600070205080204" pitchFamily="34" charset="-128"/>
                                  </a:rPr>
                                  <m:t>1</m:t>
                                </m:r>
                                <m:r>
                                  <a:rPr lang="en-US" altLang="en-US" b="0" i="1" smtClean="0">
                                    <a:ln>
                                      <a:solidFill>
                                        <a:schemeClr val="accent1"/>
                                      </a:solidFill>
                                    </a:ln>
                                    <a:latin typeface="Cambria Math" panose="02040503050406030204" pitchFamily="18" charset="0"/>
                                    <a:ea typeface="ＭＳ Ｐゴシック" panose="020B0600070205080204" pitchFamily="34" charset="-128"/>
                                  </a:rPr>
                                  <m:t>+</m:t>
                                </m:r>
                                <m:sSup>
                                  <m:sSupPr>
                                    <m:ctrlPr>
                                      <a:rPr lang="en-US" altLang="en-US" b="0" i="1" smtClean="0">
                                        <a:ln>
                                          <a:solidFill>
                                            <a:schemeClr val="accent1"/>
                                          </a:solidFill>
                                        </a:ln>
                                        <a:latin typeface="Cambria Math" panose="02040503050406030204" pitchFamily="18" charset="0"/>
                                        <a:ea typeface="ＭＳ Ｐゴシック" panose="020B0600070205080204" pitchFamily="34" charset="-128"/>
                                      </a:rPr>
                                    </m:ctrlPr>
                                  </m:sSupPr>
                                  <m:e>
                                    <m:r>
                                      <a:rPr lang="en-US" altLang="en-US" b="0" i="1" smtClean="0">
                                        <a:ln>
                                          <a:solidFill>
                                            <a:schemeClr val="accent1"/>
                                          </a:solidFill>
                                        </a:ln>
                                        <a:latin typeface="Cambria Math" panose="02040503050406030204" pitchFamily="18" charset="0"/>
                                        <a:ea typeface="ＭＳ Ｐゴシック" panose="020B0600070205080204" pitchFamily="34" charset="-128"/>
                                      </a:rPr>
                                      <m:t>𝑒</m:t>
                                    </m:r>
                                  </m:e>
                                  <m:sup>
                                    <m:r>
                                      <a:rPr lang="en-US" altLang="en-US" b="0" i="1" smtClean="0">
                                        <a:ln>
                                          <a:solidFill>
                                            <a:schemeClr val="accent1"/>
                                          </a:solidFill>
                                        </a:ln>
                                        <a:latin typeface="Cambria Math" panose="02040503050406030204" pitchFamily="18" charset="0"/>
                                        <a:ea typeface="ＭＳ Ｐゴシック" panose="020B0600070205080204" pitchFamily="34" charset="-128"/>
                                      </a:rPr>
                                      <m:t>−</m:t>
                                    </m:r>
                                    <m:r>
                                      <a:rPr lang="en-US" altLang="en-US" b="0" i="1" smtClean="0">
                                        <a:ln>
                                          <a:solidFill>
                                            <a:schemeClr val="accent1"/>
                                          </a:solidFill>
                                        </a:ln>
                                        <a:latin typeface="Cambria Math" panose="02040503050406030204" pitchFamily="18" charset="0"/>
                                        <a:ea typeface="ＭＳ Ｐゴシック" panose="020B0600070205080204" pitchFamily="34" charset="-128"/>
                                      </a:rPr>
                                      <m:t>𝑦</m:t>
                                    </m:r>
                                  </m:sup>
                                </m:sSup>
                              </m:den>
                            </m:f>
                          </m:e>
                          <m:sub/>
                        </m:sSub>
                      </m:oMath>
                    </m:oMathPara>
                  </a14:m>
                  <a:endParaRPr lang="en-US" altLang="en-US" dirty="0" smtClean="0">
                    <a:ln>
                      <a:solidFill>
                        <a:schemeClr val="accent1"/>
                      </a:solidFill>
                    </a:ln>
                    <a:ea typeface="ＭＳ Ｐゴシック" panose="020B0600070205080204" pitchFamily="34" charset="-128"/>
                  </a:endParaRPr>
                </a:p>
              </p:txBody>
            </p:sp>
          </mc:Choice>
          <mc:Fallback xmlns="">
            <p:sp>
              <p:nvSpPr>
                <p:cNvPr id="12" name="Rectangle 11"/>
                <p:cNvSpPr>
                  <a:spLocks noRot="1" noChangeAspect="1" noMove="1" noResize="1" noEditPoints="1" noAdjustHandles="1" noChangeArrowheads="1" noChangeShapeType="1" noTextEdit="1"/>
                </p:cNvSpPr>
                <p:nvPr/>
              </p:nvSpPr>
              <p:spPr>
                <a:xfrm>
                  <a:off x="5902886" y="2714841"/>
                  <a:ext cx="1512529" cy="591124"/>
                </a:xfrm>
                <a:prstGeom prst="rect">
                  <a:avLst/>
                </a:prstGeom>
                <a:blipFill>
                  <a:blip r:embed="rId6"/>
                  <a:stretch>
                    <a:fillRect/>
                  </a:stretch>
                </a:blipFill>
              </p:spPr>
              <p:txBody>
                <a:bodyPr/>
                <a:lstStyle/>
                <a:p>
                  <a:r>
                    <a:rPr lang="en-IN">
                      <a:noFill/>
                    </a:rPr>
                    <a:t> </a:t>
                  </a:r>
                </a:p>
              </p:txBody>
            </p:sp>
          </mc:Fallback>
        </mc:AlternateContent>
        <p:cxnSp>
          <p:nvCxnSpPr>
            <p:cNvPr id="13" name="Straight Arrow Connector 12"/>
            <p:cNvCxnSpPr>
              <a:stCxn id="10" idx="2"/>
              <a:endCxn id="12" idx="0"/>
            </p:cNvCxnSpPr>
            <p:nvPr/>
          </p:nvCxnSpPr>
          <p:spPr>
            <a:xfrm flipH="1">
              <a:off x="6659151" y="2252247"/>
              <a:ext cx="1" cy="46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2"/>
              <a:endCxn id="11" idx="0"/>
            </p:cNvCxnSpPr>
            <p:nvPr/>
          </p:nvCxnSpPr>
          <p:spPr>
            <a:xfrm flipH="1">
              <a:off x="6659150" y="3305965"/>
              <a:ext cx="1" cy="614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467600" y="2960697"/>
              <a:ext cx="1335401" cy="190772"/>
            </a:xfrm>
            <a:prstGeom prst="rect">
              <a:avLst/>
            </a:prstGeom>
            <a:ln>
              <a:solidFill>
                <a:schemeClr val="accent1"/>
              </a:solidFill>
            </a:ln>
          </p:spPr>
        </p:pic>
      </p:grpSp>
      <p:pic>
        <p:nvPicPr>
          <p:cNvPr id="6" name="Picture 5"/>
          <p:cNvPicPr>
            <a:picLocks noChangeAspect="1"/>
          </p:cNvPicPr>
          <p:nvPr/>
        </p:nvPicPr>
        <p:blipFill>
          <a:blip r:embed="rId8"/>
          <a:stretch>
            <a:fillRect/>
          </a:stretch>
        </p:blipFill>
        <p:spPr>
          <a:xfrm>
            <a:off x="3341524" y="1533796"/>
            <a:ext cx="2547337" cy="3544338"/>
          </a:xfrm>
          <a:prstGeom prst="rect">
            <a:avLst/>
          </a:prstGeom>
        </p:spPr>
      </p:pic>
    </p:spTree>
    <p:extLst>
      <p:ext uri="{BB962C8B-B14F-4D97-AF65-F5344CB8AC3E}">
        <p14:creationId xmlns:p14="http://schemas.microsoft.com/office/powerpoint/2010/main" val="186582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Learning model </a:t>
            </a:r>
            <a:r>
              <a:rPr lang="en-US" sz="2400" b="1" dirty="0" smtClean="0">
                <a:latin typeface="Arial" panose="020B0604020202020204" pitchFamily="34" charset="0"/>
                <a:cs typeface="Arial" panose="020B0604020202020204" pitchFamily="34" charset="0"/>
              </a:rPr>
              <a:t>parameters</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a:solidFill>
                  <a:prstClr val="black"/>
                </a:solidFill>
                <a:latin typeface="Arial" panose="020B0604020202020204" pitchFamily="34" charset="0"/>
                <a:cs typeface="Arial" panose="020B0604020202020204" pitchFamily="34" charset="0"/>
              </a:rPr>
              <a:t>Training set</a:t>
            </a:r>
            <a:r>
              <a:rPr lang="en-US" dirty="0" smtClean="0">
                <a:solidFill>
                  <a:prstClr val="black"/>
                </a:solidFill>
                <a:latin typeface="Arial" panose="020B0604020202020204" pitchFamily="34" charset="0"/>
                <a:cs typeface="Arial" panose="020B0604020202020204" pitchFamily="34" charset="0"/>
              </a:rPr>
              <a:t>: </a:t>
            </a:r>
            <a:endParaRPr lang="en-US" dirty="0">
              <a:solidFill>
                <a:prstClr val="black"/>
              </a:solidFill>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solidFill>
                  <a:prstClr val="black"/>
                </a:solidFill>
                <a:latin typeface="Arial" panose="020B0604020202020204" pitchFamily="34" charset="0"/>
                <a:cs typeface="Arial" panose="020B0604020202020204" pitchFamily="34" charset="0"/>
              </a:rPr>
              <a:t>m </a:t>
            </a:r>
            <a:r>
              <a:rPr lang="en-US" dirty="0" smtClean="0">
                <a:solidFill>
                  <a:prstClr val="black"/>
                </a:solidFill>
                <a:latin typeface="Arial" panose="020B0604020202020204" pitchFamily="34" charset="0"/>
                <a:cs typeface="Arial" panose="020B0604020202020204" pitchFamily="34" charset="0"/>
              </a:rPr>
              <a:t>examples</a:t>
            </a:r>
          </a:p>
          <a:p>
            <a:endParaRPr lang="en-US" dirty="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endParaRPr lang="en-US" dirty="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endParaRPr lang="en-US" dirty="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r>
              <a:rPr lang="en-US" dirty="0" smtClean="0">
                <a:solidFill>
                  <a:prstClr val="black"/>
                </a:solidFill>
                <a:latin typeface="Arial" panose="020B0604020202020204" pitchFamily="34" charset="0"/>
                <a:cs typeface="Arial" panose="020B0604020202020204" pitchFamily="34" charset="0"/>
              </a:rPr>
              <a:t>How </a:t>
            </a:r>
            <a:r>
              <a:rPr lang="en-US" dirty="0">
                <a:solidFill>
                  <a:prstClr val="black"/>
                </a:solidFill>
                <a:latin typeface="Arial" panose="020B0604020202020204" pitchFamily="34" charset="0"/>
                <a:cs typeface="Arial" panose="020B0604020202020204" pitchFamily="34" charset="0"/>
              </a:rPr>
              <a:t>to choose parameters (feature weights)    ?</a:t>
            </a:r>
          </a:p>
          <a:p>
            <a:endParaRPr lang="en-US" dirty="0">
              <a:solidFill>
                <a:prstClr val="black"/>
              </a:solidFill>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pPr defTabSz="685800">
              <a:defRPr/>
            </a:pPr>
            <a:fld id="{60DB935C-A2BB-404C-A6C5-67E9068028EC}" type="slidenum">
              <a:rPr lang="en-US">
                <a:solidFill>
                  <a:prstClr val="black"/>
                </a:solidFill>
              </a:rPr>
              <a:pPr defTabSz="685800">
                <a:defRPr/>
              </a:pPr>
              <a:t>27</a:t>
            </a:fld>
            <a:endParaRPr lang="en-US">
              <a:solidFill>
                <a:prstClr val="black"/>
              </a:solidFill>
            </a:endParaRPr>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98829" y="2057401"/>
            <a:ext cx="4037648" cy="272606"/>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98830" y="2538031"/>
            <a:ext cx="1124712" cy="1092137"/>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46381" y="2767424"/>
            <a:ext cx="1683639" cy="229743"/>
          </a:xfrm>
          <a:prstGeom prst="rect">
            <a:avLst/>
          </a:prstGeom>
        </p:spPr>
      </p:pic>
      <p:pic>
        <p:nvPicPr>
          <p:cNvPr id="8" name="Picture 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760477" y="4291807"/>
            <a:ext cx="2201418" cy="586359"/>
          </a:xfrm>
          <a:prstGeom prst="rect">
            <a:avLst/>
          </a:prstGeom>
        </p:spPr>
      </p:pic>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487080" y="2181600"/>
              <a:ext cx="8391240" cy="3085560"/>
            </p14:xfrm>
          </p:contentPart>
        </mc:Choice>
        <mc:Fallback xmlns="">
          <p:pic>
            <p:nvPicPr>
              <p:cNvPr id="9" name="Ink 8"/>
              <p:cNvPicPr/>
              <p:nvPr/>
            </p:nvPicPr>
            <p:blipFill>
              <a:blip r:embed="rId11"/>
              <a:stretch>
                <a:fillRect/>
              </a:stretch>
            </p:blipFill>
            <p:spPr>
              <a:xfrm>
                <a:off x="477720" y="2169720"/>
                <a:ext cx="8411760" cy="3104280"/>
              </a:xfrm>
              <a:prstGeom prst="rect">
                <a:avLst/>
              </a:prstGeom>
            </p:spPr>
          </p:pic>
        </mc:Fallback>
      </mc:AlternateContent>
    </p:spTree>
    <p:extLst>
      <p:ext uri="{BB962C8B-B14F-4D97-AF65-F5344CB8AC3E}">
        <p14:creationId xmlns:p14="http://schemas.microsoft.com/office/powerpoint/2010/main" val="3164610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mc:AlternateContent xmlns:mc="http://schemas.openxmlformats.org/markup-compatibility/2006" xmlns:a14="http://schemas.microsoft.com/office/drawing/2010/main">
        <mc:Choice Requires="a14">
          <p:sp>
            <p:nvSpPr>
              <p:cNvPr id="52" name="Content Placeholder 2"/>
              <p:cNvSpPr txBox="1">
                <a:spLocks/>
              </p:cNvSpPr>
              <p:nvPr/>
            </p:nvSpPr>
            <p:spPr>
              <a:xfrm>
                <a:off x="533400" y="2294545"/>
                <a:ext cx="6457461" cy="4030055"/>
              </a:xfrm>
              <a:prstGeom prst="rect">
                <a:avLst/>
              </a:prstGeom>
            </p:spPr>
            <p:txBody>
              <a:bodyPr>
                <a:norm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a14:m>
                <a:endParaRPr kumimoji="0" lang="en-IN" sz="1800" b="0" i="0" u="none" strike="noStrike" kern="1200" cap="none" spc="0" normalizeH="0" baseline="0" noProof="0" dirty="0" smtClean="0">
                  <a:ln>
                    <a:noFill/>
                  </a:ln>
                  <a:solidFill>
                    <a:prstClr val="black"/>
                  </a:solidFill>
                  <a:effectLst/>
                  <a:uLnTx/>
                  <a:uFillTx/>
                  <a:latin typeface="Calibri"/>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.g</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Predict </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if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Content Placeholder 2"/>
              <p:cNvSpPr txBox="1">
                <a:spLocks noRot="1" noChangeAspect="1" noMove="1" noResize="1" noEditPoints="1" noAdjustHandles="1" noChangeArrowheads="1" noChangeShapeType="1" noTextEdit="1"/>
              </p:cNvSpPr>
              <p:nvPr/>
            </p:nvSpPr>
            <p:spPr>
              <a:xfrm>
                <a:off x="533400" y="2294545"/>
                <a:ext cx="6457461" cy="4030055"/>
              </a:xfrm>
              <a:prstGeom prst="rect">
                <a:avLst/>
              </a:prstGeom>
              <a:blipFill rotWithShape="0">
                <a:blip r:embed="rId2"/>
                <a:stretch>
                  <a:fillRect l="-661" t="-302"/>
                </a:stretch>
              </a:blipFill>
            </p:spPr>
            <p:txBody>
              <a:bodyPr/>
              <a:lstStyle/>
              <a:p>
                <a:r>
                  <a:rPr lang="en-IN">
                    <a:noFill/>
                  </a:rPr>
                  <a:t> </a:t>
                </a:r>
              </a:p>
            </p:txBody>
          </p:sp>
        </mc:Fallback>
      </mc:AlternateContent>
      <p:sp>
        <p:nvSpPr>
          <p:cNvPr id="53" name="Text Placeholder 18"/>
          <p:cNvSpPr txBox="1">
            <a:spLocks/>
          </p:cNvSpPr>
          <p:nvPr/>
        </p:nvSpPr>
        <p:spPr>
          <a:xfrm>
            <a:off x="533400" y="1812738"/>
            <a:ext cx="7116526" cy="329406"/>
          </a:xfrm>
          <a:prstGeom prst="rect">
            <a:avLst/>
          </a:prstGeom>
        </p:spPr>
        <p:txBody>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a:ea typeface="+mn-ea"/>
                <a:cs typeface="+mn-cs"/>
              </a:rPr>
              <a:t>At decision boundary output of logistic regression is 0.5</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4" name="Group 53"/>
          <p:cNvGrpSpPr/>
          <p:nvPr/>
        </p:nvGrpSpPr>
        <p:grpSpPr>
          <a:xfrm>
            <a:off x="1676400" y="3505200"/>
            <a:ext cx="2921195" cy="2100639"/>
            <a:chOff x="-128713" y="1825625"/>
            <a:chExt cx="7109901" cy="3860650"/>
          </a:xfrm>
        </p:grpSpPr>
        <p:cxnSp>
          <p:nvCxnSpPr>
            <p:cNvPr id="55" name="Straight Connector 54"/>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960215" y="5053232"/>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Rectangle 56"/>
            <p:cNvSpPr/>
            <p:nvPr/>
          </p:nvSpPr>
          <p:spPr>
            <a:xfrm>
              <a:off x="1990432" y="5177194"/>
              <a:ext cx="2273824" cy="50908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charset="0"/>
                  <a:ea typeface="+mn-ea"/>
                  <a:cs typeface="+mn-cs"/>
                </a:rPr>
                <a:t>Tumor Size</a:t>
              </a:r>
            </a:p>
          </p:txBody>
        </p:sp>
        <p:sp>
          <p:nvSpPr>
            <p:cNvPr id="58" name="Rectangle 57"/>
            <p:cNvSpPr/>
            <p:nvPr/>
          </p:nvSpPr>
          <p:spPr>
            <a:xfrm>
              <a:off x="-128713" y="3268422"/>
              <a:ext cx="1182949" cy="56564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Age</a:t>
              </a:r>
            </a:p>
          </p:txBody>
        </p:sp>
        <p:sp>
          <p:nvSpPr>
            <p:cNvPr id="59" name="Multiply 58"/>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0" name="Isosceles Triangle 59"/>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Isosceles Triangle 60"/>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Multiply 61"/>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3" name="Multiply 62"/>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4" name="Multiply 63"/>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5" name="Multiply 64"/>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6" name="Isosceles Triangle 65"/>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Isosceles Triangle 66"/>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Isosceles Triangle 67"/>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Isosceles Triangle 68"/>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Multiply 6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71" name="Multiply 7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72" name="Isosceles Triangle 7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Multiply 7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cxnSp>
          <p:nvCxnSpPr>
            <p:cNvPr id="74" name="Straight Connector 73"/>
            <p:cNvCxnSpPr/>
            <p:nvPr/>
          </p:nvCxnSpPr>
          <p:spPr>
            <a:xfrm>
              <a:off x="1480720" y="1993507"/>
              <a:ext cx="4023360" cy="3130061"/>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p:cNvCxnSpPr/>
          <p:nvPr/>
        </p:nvCxnSpPr>
        <p:spPr>
          <a:xfrm flipH="1">
            <a:off x="3630725" y="4495800"/>
            <a:ext cx="1455137" cy="383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857261" y="4114800"/>
            <a:ext cx="143777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Decision boundary</a:t>
            </a:r>
            <a:endParaRPr kumimoji="0" lang="en-IN"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28" name="Footer Placeholder 3"/>
          <p:cNvSpPr txBox="1">
            <a:spLocks/>
          </p:cNvSpPr>
          <p:nvPr/>
        </p:nvSpPr>
        <p:spPr>
          <a:xfrm>
            <a:off x="2054598" y="6289361"/>
            <a:ext cx="1676693" cy="273844"/>
          </a:xfrm>
          <a:prstGeom prst="rect">
            <a:avLst/>
          </a:prstGeom>
        </p:spPr>
        <p:txBody>
          <a:bodyPr/>
          <a:ls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r>
              <a:rPr lang="en-US" sz="1100" smtClean="0">
                <a:solidFill>
                  <a:prstClr val="black"/>
                </a:solidFill>
              </a:rPr>
              <a:t>Slide credit: Andrew Ng </a:t>
            </a:r>
            <a:endParaRPr lang="en-US" sz="1100" dirty="0">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11000" y="3326400"/>
              <a:ext cx="7525440" cy="2661120"/>
            </p14:xfrm>
          </p:contentPart>
        </mc:Choice>
        <mc:Fallback xmlns="">
          <p:pic>
            <p:nvPicPr>
              <p:cNvPr id="2" name="Ink 1"/>
              <p:cNvPicPr/>
              <p:nvPr/>
            </p:nvPicPr>
            <p:blipFill>
              <a:blip r:embed="rId4"/>
              <a:stretch>
                <a:fillRect/>
              </a:stretch>
            </p:blipFill>
            <p:spPr>
              <a:xfrm>
                <a:off x="706320" y="3317760"/>
                <a:ext cx="7539120" cy="2681640"/>
              </a:xfrm>
              <a:prstGeom prst="rect">
                <a:avLst/>
              </a:prstGeom>
            </p:spPr>
          </p:pic>
        </mc:Fallback>
      </mc:AlternateContent>
    </p:spTree>
    <p:extLst>
      <p:ext uri="{BB962C8B-B14F-4D97-AF65-F5344CB8AC3E}">
        <p14:creationId xmlns:p14="http://schemas.microsoft.com/office/powerpoint/2010/main" val="6516115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p:sp>
        <p:nvSpPr>
          <p:cNvPr id="28" name="Footer Placeholder 3"/>
          <p:cNvSpPr txBox="1">
            <a:spLocks/>
          </p:cNvSpPr>
          <p:nvPr/>
        </p:nvSpPr>
        <p:spPr>
          <a:xfrm>
            <a:off x="2054598" y="6289361"/>
            <a:ext cx="1676693" cy="273844"/>
          </a:xfrm>
          <a:prstGeom prst="rect">
            <a:avLst/>
          </a:prstGeom>
        </p:spPr>
        <p:txBody>
          <a:bodyPr/>
          <a:ls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r>
              <a:rPr lang="en-US" sz="1100" smtClean="0">
                <a:solidFill>
                  <a:prstClr val="black"/>
                </a:solidFill>
              </a:rPr>
              <a:t>Slide credit: Andrew Ng </a:t>
            </a:r>
            <a:endParaRPr lang="en-US" sz="1100" dirty="0">
              <a:solidFill>
                <a:prstClr val="black"/>
              </a:solidFill>
            </a:endParaRPr>
          </a:p>
        </p:txBody>
      </p:sp>
      <p:pic>
        <p:nvPicPr>
          <p:cNvPr id="2" name="Picture 1"/>
          <p:cNvPicPr>
            <a:picLocks noChangeAspect="1"/>
          </p:cNvPicPr>
          <p:nvPr/>
        </p:nvPicPr>
        <p:blipFill>
          <a:blip r:embed="rId2"/>
          <a:stretch>
            <a:fillRect/>
          </a:stretch>
        </p:blipFill>
        <p:spPr>
          <a:xfrm>
            <a:off x="304800" y="1447800"/>
            <a:ext cx="7547238" cy="432585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52200" y="668880"/>
              <a:ext cx="7919640" cy="2875320"/>
            </p14:xfrm>
          </p:contentPart>
        </mc:Choice>
        <mc:Fallback xmlns="">
          <p:pic>
            <p:nvPicPr>
              <p:cNvPr id="4" name="Ink 3"/>
              <p:cNvPicPr/>
              <p:nvPr/>
            </p:nvPicPr>
            <p:blipFill>
              <a:blip r:embed="rId4"/>
              <a:stretch>
                <a:fillRect/>
              </a:stretch>
            </p:blipFill>
            <p:spPr>
              <a:xfrm>
                <a:off x="944640" y="660600"/>
                <a:ext cx="7935840" cy="2893680"/>
              </a:xfrm>
              <a:prstGeom prst="rect">
                <a:avLst/>
              </a:prstGeom>
            </p:spPr>
          </p:pic>
        </mc:Fallback>
      </mc:AlternateContent>
    </p:spTree>
    <p:extLst>
      <p:ext uri="{BB962C8B-B14F-4D97-AF65-F5344CB8AC3E}">
        <p14:creationId xmlns:p14="http://schemas.microsoft.com/office/powerpoint/2010/main" val="35783099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normAutofit/>
          </a:bodyPr>
          <a:lstStyle/>
          <a:p>
            <a:pPr marL="514350" indent="-514350">
              <a:lnSpc>
                <a:spcPct val="150000"/>
              </a:lnSpc>
              <a:buFont typeface="Arial" panose="020B0604020202020204" pitchFamily="34" charset="0"/>
              <a:buChar char="•"/>
            </a:pPr>
            <a:r>
              <a:rPr lang="en-US" sz="1800" dirty="0">
                <a:ln w="0"/>
                <a:effectLst>
                  <a:outerShdw blurRad="38100" dist="19050" dir="2700000" algn="tl" rotWithShape="0">
                    <a:schemeClr val="dk1">
                      <a:alpha val="40000"/>
                    </a:schemeClr>
                  </a:outerShdw>
                </a:effectLst>
                <a:ea typeface="Cambria" panose="02040503050406030204" pitchFamily="18" charset="0"/>
              </a:rPr>
              <a:t>Discriminant Functions </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US" sz="1800" dirty="0">
                <a:ln w="0"/>
                <a:effectLst>
                  <a:outerShdw blurRad="38100" dist="19050" dir="2700000" algn="tl" rotWithShape="0">
                    <a:schemeClr val="dk1">
                      <a:alpha val="40000"/>
                    </a:schemeClr>
                  </a:outerShdw>
                </a:effectLst>
                <a:ea typeface="Cambria" panose="02040503050406030204" pitchFamily="18" charset="0"/>
              </a:rPr>
              <a:t>Probabilistic Generative Classifiers</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US" sz="1800" dirty="0">
                <a:ln w="0"/>
                <a:effectLst>
                  <a:outerShdw blurRad="38100" dist="19050" dir="2700000" algn="tl" rotWithShape="0">
                    <a:schemeClr val="dk1">
                      <a:alpha val="40000"/>
                    </a:schemeClr>
                  </a:outerShdw>
                </a:effectLst>
                <a:ea typeface="Cambria" panose="02040503050406030204" pitchFamily="18" charset="0"/>
              </a:rPr>
              <a:t>Probabilistic Discriminative </a:t>
            </a:r>
            <a:r>
              <a:rPr lang="en-US" sz="1800" dirty="0" smtClean="0">
                <a:ln w="0"/>
                <a:effectLst>
                  <a:outerShdw blurRad="38100" dist="19050" dir="2700000" algn="tl" rotWithShape="0">
                    <a:schemeClr val="dk1">
                      <a:alpha val="40000"/>
                    </a:schemeClr>
                  </a:outerShdw>
                </a:effectLst>
                <a:ea typeface="Cambria" panose="02040503050406030204" pitchFamily="18" charset="0"/>
              </a:rPr>
              <a:t>Classifiers</a:t>
            </a:r>
          </a:p>
          <a:p>
            <a:pPr marL="514350" indent="-514350">
              <a:lnSpc>
                <a:spcPct val="150000"/>
              </a:lnSpc>
              <a:buFont typeface="Arial" panose="020B0604020202020204" pitchFamily="34" charset="0"/>
              <a:buChar char="•"/>
            </a:pPr>
            <a:r>
              <a:rPr lang="en-US" sz="1800" dirty="0" smtClean="0">
                <a:ln w="0"/>
                <a:effectLst>
                  <a:outerShdw blurRad="38100" dist="19050" dir="2700000" algn="tl" rotWithShape="0">
                    <a:schemeClr val="dk1">
                      <a:alpha val="40000"/>
                    </a:schemeClr>
                  </a:outerShdw>
                </a:effectLst>
                <a:ea typeface="Cambria" panose="02040503050406030204" pitchFamily="18" charset="0"/>
              </a:rPr>
              <a:t>Logistic Regression</a:t>
            </a:r>
          </a:p>
          <a:p>
            <a:pPr marL="514350" indent="-514350">
              <a:lnSpc>
                <a:spcPct val="150000"/>
              </a:lnSpc>
              <a:buFont typeface="Arial" panose="020B0604020202020204" pitchFamily="34" charset="0"/>
              <a:buChar char="•"/>
            </a:pPr>
            <a:r>
              <a:rPr lang="fr-FR" sz="1800" dirty="0" smtClean="0">
                <a:ln w="0"/>
                <a:effectLst>
                  <a:outerShdw blurRad="38100" dist="19050" dir="2700000" algn="tl" rotWithShape="0">
                    <a:schemeClr val="dk1">
                      <a:alpha val="40000"/>
                    </a:schemeClr>
                  </a:outerShdw>
                </a:effectLst>
                <a:ea typeface="Cambria" panose="02040503050406030204" pitchFamily="18" charset="0"/>
              </a:rPr>
              <a:t>Applications : Text </a:t>
            </a:r>
            <a:r>
              <a:rPr lang="fr-FR" sz="1800" dirty="0">
                <a:ln w="0"/>
                <a:effectLst>
                  <a:outerShdw blurRad="38100" dist="19050" dir="2700000" algn="tl" rotWithShape="0">
                    <a:schemeClr val="dk1">
                      <a:alpha val="40000"/>
                    </a:schemeClr>
                  </a:outerShdw>
                </a:effectLst>
                <a:ea typeface="Cambria" panose="02040503050406030204" pitchFamily="18" charset="0"/>
              </a:rPr>
              <a:t>classification model, </a:t>
            </a:r>
            <a:r>
              <a:rPr lang="fr-FR" sz="1800" dirty="0" smtClean="0">
                <a:ln w="0"/>
                <a:effectLst>
                  <a:outerShdw blurRad="38100" dist="19050" dir="2700000" algn="tl" rotWithShape="0">
                    <a:schemeClr val="dk1">
                      <a:alpha val="40000"/>
                    </a:schemeClr>
                  </a:outerShdw>
                </a:effectLst>
                <a:ea typeface="Cambria" panose="02040503050406030204" pitchFamily="18" charset="0"/>
              </a:rPr>
              <a:t>Image </a:t>
            </a:r>
            <a:r>
              <a:rPr lang="fr-FR" sz="1800" dirty="0">
                <a:ln w="0"/>
                <a:effectLst>
                  <a:outerShdw blurRad="38100" dist="19050" dir="2700000" algn="tl" rotWithShape="0">
                    <a:schemeClr val="dk1">
                      <a:alpha val="40000"/>
                    </a:schemeClr>
                  </a:outerShdw>
                </a:effectLst>
                <a:ea typeface="Cambria" panose="02040503050406030204" pitchFamily="18" charset="0"/>
              </a:rPr>
              <a:t>classification</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altLang="en-US" sz="1800" dirty="0">
              <a:ln w="0"/>
              <a:effectLst>
                <a:outerShdw blurRad="38100" dist="19050" dir="2700000" algn="tl" rotWithShape="0">
                  <a:schemeClr val="dk1">
                    <a:alpha val="40000"/>
                  </a:schemeClr>
                </a:outerShdw>
              </a:effectLst>
            </a:endParaRPr>
          </a:p>
          <a:p>
            <a:pPr marL="514350" indent="-514350">
              <a:lnSpc>
                <a:spcPct val="150000"/>
              </a:lnSpc>
              <a:buFont typeface="Arial" panose="020B0604020202020204" pitchFamily="34" charset="0"/>
              <a:buChar char="•"/>
            </a:pP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p:txBody>
      </p:sp>
      <p:sp>
        <p:nvSpPr>
          <p:cNvPr id="3" name="Content Placeholder 2"/>
          <p:cNvSpPr>
            <a:spLocks noGrp="1"/>
          </p:cNvSpPr>
          <p:nvPr>
            <p:ph sz="quarter" idx="10"/>
          </p:nvPr>
        </p:nvSpPr>
        <p:spPr>
          <a:xfrm>
            <a:off x="304800" y="469599"/>
            <a:ext cx="6324600" cy="508601"/>
          </a:xfrm>
          <a:noFill/>
          <a:ln w="9525">
            <a:noFill/>
            <a:miter lim="800000"/>
            <a:headEnd/>
            <a:tailEnd/>
          </a:ln>
          <a:effectLst/>
        </p:spPr>
        <p:txBody>
          <a:bodyPr vert="horz" wrap="square" lIns="91440" tIns="45720" rIns="91440" bIns="45720" rtlCol="0" anchor="ctr">
            <a:spAutoFit/>
          </a:bodyPr>
          <a:lstStyle/>
          <a:p>
            <a:pPr fontAlgn="base">
              <a:spcBef>
                <a:spcPct val="0"/>
              </a:spcBef>
              <a:spcAft>
                <a:spcPct val="0"/>
              </a:spcAft>
            </a:pPr>
            <a:r>
              <a:rPr lang="en-US" sz="2400" dirty="0" smtClean="0">
                <a:ea typeface="Cambria" panose="02040503050406030204" pitchFamily="18" charset="0"/>
              </a:rPr>
              <a:t>Agenda</a:t>
            </a:r>
            <a:endParaRPr lang="en-US" sz="2400" dirty="0">
              <a:ea typeface="Cambria" panose="02040503050406030204" pitchFamily="18" charset="0"/>
            </a:endParaRPr>
          </a:p>
        </p:txBody>
      </p:sp>
    </p:spTree>
    <p:extLst>
      <p:ext uri="{BB962C8B-B14F-4D97-AF65-F5344CB8AC3E}">
        <p14:creationId xmlns:p14="http://schemas.microsoft.com/office/powerpoint/2010/main" val="2359981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p:sp>
        <p:nvSpPr>
          <p:cNvPr id="26" name="TextBox 25"/>
          <p:cNvSpPr txBox="1"/>
          <p:nvPr/>
        </p:nvSpPr>
        <p:spPr>
          <a:xfrm>
            <a:off x="473117" y="1587043"/>
            <a:ext cx="2119703"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Training set:</a:t>
            </a:r>
          </a:p>
        </p:txBody>
      </p:sp>
      <p:sp>
        <p:nvSpPr>
          <p:cNvPr id="27" name="TextBox 26"/>
          <p:cNvSpPr txBox="1"/>
          <p:nvPr/>
        </p:nvSpPr>
        <p:spPr>
          <a:xfrm>
            <a:off x="381001" y="4888468"/>
            <a:ext cx="7086600"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How to choose parameters (feature weights</a:t>
            </a: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a:t>
            </a:r>
            <a:endPar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endParaRPr>
          </a:p>
        </p:txBody>
      </p:sp>
      <p:pic>
        <p:nvPicPr>
          <p:cNvPr id="51" name="Picture 5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80471" y="5035272"/>
            <a:ext cx="169353" cy="139477"/>
          </a:xfrm>
          <a:prstGeom prst="rect">
            <a:avLst/>
          </a:prstGeom>
        </p:spPr>
      </p:pic>
      <p:pic>
        <p:nvPicPr>
          <p:cNvPr id="52" name="Picture 5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160269" y="1587043"/>
            <a:ext cx="4070469" cy="221769"/>
          </a:xfrm>
          <a:prstGeom prst="rect">
            <a:avLst/>
          </a:prstGeom>
        </p:spPr>
      </p:pic>
      <p:sp>
        <p:nvSpPr>
          <p:cNvPr id="53" name="TextBox 52"/>
          <p:cNvSpPr txBox="1"/>
          <p:nvPr/>
        </p:nvSpPr>
        <p:spPr>
          <a:xfrm>
            <a:off x="457199" y="2577643"/>
            <a:ext cx="2535041" cy="646331"/>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m </a:t>
            </a: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examples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n features</a:t>
            </a:r>
            <a:endPar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endParaRPr>
          </a:p>
        </p:txBody>
      </p:sp>
      <p:pic>
        <p:nvPicPr>
          <p:cNvPr id="54" name="Picture 5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185785" y="2472707"/>
            <a:ext cx="1133855" cy="888470"/>
          </a:xfrm>
          <a:prstGeom prst="rect">
            <a:avLst/>
          </a:prstGeom>
        </p:spPr>
      </p:pic>
      <p:pic>
        <p:nvPicPr>
          <p:cNvPr id="55" name="Picture 5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483146" y="2807358"/>
            <a:ext cx="1697325" cy="186899"/>
          </a:xfrm>
          <a:prstGeom prst="rect">
            <a:avLst/>
          </a:prstGeom>
        </p:spPr>
      </p:pic>
      <p:pic>
        <p:nvPicPr>
          <p:cNvPr id="56" name="Picture 5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160269" y="3579209"/>
            <a:ext cx="2219313" cy="477012"/>
          </a:xfrm>
          <a:prstGeom prst="rect">
            <a:avLst/>
          </a:prstGeom>
        </p:spPr>
      </p:pic>
    </p:spTree>
    <p:extLst>
      <p:ext uri="{BB962C8B-B14F-4D97-AF65-F5344CB8AC3E}">
        <p14:creationId xmlns:p14="http://schemas.microsoft.com/office/powerpoint/2010/main" val="23776563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p:sp>
        <p:nvSpPr>
          <p:cNvPr id="26" name="TextBox 25"/>
          <p:cNvSpPr txBox="1"/>
          <p:nvPr/>
        </p:nvSpPr>
        <p:spPr>
          <a:xfrm>
            <a:off x="473117" y="1587043"/>
            <a:ext cx="2119703"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Training set:</a:t>
            </a:r>
          </a:p>
        </p:txBody>
      </p:sp>
      <p:sp>
        <p:nvSpPr>
          <p:cNvPr id="27" name="TextBox 26"/>
          <p:cNvSpPr txBox="1"/>
          <p:nvPr/>
        </p:nvSpPr>
        <p:spPr>
          <a:xfrm>
            <a:off x="488357" y="1956375"/>
            <a:ext cx="7086600"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How to choose parameters (feature weights</a:t>
            </a: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a:t>
            </a:r>
            <a:endPar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endParaRPr>
          </a:p>
        </p:txBody>
      </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600" y="2073395"/>
            <a:ext cx="169353" cy="139477"/>
          </a:xfrm>
          <a:prstGeom prst="rect">
            <a:avLst/>
          </a:prstGeom>
        </p:spPr>
      </p:pic>
      <p:pic>
        <p:nvPicPr>
          <p:cNvPr id="52" name="Picture 5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60269" y="1587043"/>
            <a:ext cx="4070469" cy="221769"/>
          </a:xfrm>
          <a:prstGeom prst="rect">
            <a:avLst/>
          </a:prstGeom>
        </p:spPr>
      </p:pic>
      <p:cxnSp>
        <p:nvCxnSpPr>
          <p:cNvPr id="11" name="Straight Connector 10"/>
          <p:cNvCxnSpPr/>
          <p:nvPr/>
        </p:nvCxnSpPr>
        <p:spPr>
          <a:xfrm flipV="1">
            <a:off x="762000" y="26670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1" y="45952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05001" y="4692396"/>
            <a:ext cx="153619" cy="260604"/>
          </a:xfrm>
          <a:prstGeom prst="rect">
            <a:avLst/>
          </a:prstGeom>
        </p:spPr>
      </p:pic>
      <p:pic>
        <p:nvPicPr>
          <p:cNvPr id="14" name="Picture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335083" y="2758271"/>
            <a:ext cx="427939" cy="245059"/>
          </a:xfrm>
          <a:prstGeom prst="rect">
            <a:avLst/>
          </a:prstGeom>
        </p:spPr>
      </p:pic>
      <p:sp>
        <p:nvSpPr>
          <p:cNvPr id="15" name="TextBox 14"/>
          <p:cNvSpPr txBox="1"/>
          <p:nvPr/>
        </p:nvSpPr>
        <p:spPr>
          <a:xfrm>
            <a:off x="1447800" y="2590800"/>
            <a:ext cx="211009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“non-convex”</a:t>
            </a:r>
          </a:p>
        </p:txBody>
      </p:sp>
      <p:cxnSp>
        <p:nvCxnSpPr>
          <p:cNvPr id="16" name="Straight Connector 15"/>
          <p:cNvCxnSpPr/>
          <p:nvPr/>
        </p:nvCxnSpPr>
        <p:spPr>
          <a:xfrm flipV="1">
            <a:off x="5105400" y="26670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1" y="45952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6248401" y="4692396"/>
            <a:ext cx="153619" cy="260604"/>
          </a:xfrm>
          <a:prstGeom prst="rect">
            <a:avLst/>
          </a:prstGeom>
        </p:spPr>
      </p:pic>
      <p:pic>
        <p:nvPicPr>
          <p:cNvPr id="19" name="Picture 18"/>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7649261" y="2895603"/>
            <a:ext cx="427939" cy="245059"/>
          </a:xfrm>
          <a:prstGeom prst="rect">
            <a:avLst/>
          </a:prstGeom>
        </p:spPr>
      </p:pic>
      <p:sp>
        <p:nvSpPr>
          <p:cNvPr id="20" name="TextBox 19"/>
          <p:cNvSpPr txBox="1"/>
          <p:nvPr/>
        </p:nvSpPr>
        <p:spPr>
          <a:xfrm>
            <a:off x="5943601" y="2590800"/>
            <a:ext cx="1307275"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“convex”</a:t>
            </a:r>
          </a:p>
        </p:txBody>
      </p:sp>
      <p:sp>
        <p:nvSpPr>
          <p:cNvPr id="21" name="Freeform 20"/>
          <p:cNvSpPr/>
          <p:nvPr/>
        </p:nvSpPr>
        <p:spPr>
          <a:xfrm>
            <a:off x="956734" y="3286966"/>
            <a:ext cx="3005666" cy="1050700"/>
          </a:xfrm>
          <a:custGeom>
            <a:avLst/>
            <a:gdLst>
              <a:gd name="connsiteX0" fmla="*/ 0 w 3005666"/>
              <a:gd name="connsiteY0" fmla="*/ 215192 h 1050700"/>
              <a:gd name="connsiteX1" fmla="*/ 336176 w 3005666"/>
              <a:gd name="connsiteY1" fmla="*/ 94169 h 1050700"/>
              <a:gd name="connsiteX2" fmla="*/ 443753 w 3005666"/>
              <a:gd name="connsiteY2" fmla="*/ 403451 h 1050700"/>
              <a:gd name="connsiteX3" fmla="*/ 739588 w 3005666"/>
              <a:gd name="connsiteY3" fmla="*/ 242086 h 1050700"/>
              <a:gd name="connsiteX4" fmla="*/ 833717 w 3005666"/>
              <a:gd name="connsiteY4" fmla="*/ 806863 h 1050700"/>
              <a:gd name="connsiteX5" fmla="*/ 1116105 w 3005666"/>
              <a:gd name="connsiteY5" fmla="*/ 591710 h 1050700"/>
              <a:gd name="connsiteX6" fmla="*/ 1640541 w 3005666"/>
              <a:gd name="connsiteY6" fmla="*/ 1048910 h 1050700"/>
              <a:gd name="connsiteX7" fmla="*/ 1936376 w 3005666"/>
              <a:gd name="connsiteY7" fmla="*/ 390004 h 1050700"/>
              <a:gd name="connsiteX8" fmla="*/ 2286000 w 3005666"/>
              <a:gd name="connsiteY8" fmla="*/ 632051 h 1050700"/>
              <a:gd name="connsiteX9" fmla="*/ 2649070 w 3005666"/>
              <a:gd name="connsiteY9" fmla="*/ 147957 h 1050700"/>
              <a:gd name="connsiteX10" fmla="*/ 2649070 w 3005666"/>
              <a:gd name="connsiteY10" fmla="*/ 67274 h 1050700"/>
              <a:gd name="connsiteX11" fmla="*/ 2635623 w 3005666"/>
              <a:gd name="connsiteY11" fmla="*/ 94169 h 1050700"/>
              <a:gd name="connsiteX12" fmla="*/ 2662517 w 3005666"/>
              <a:gd name="connsiteY12" fmla="*/ 107616 h 1050700"/>
              <a:gd name="connsiteX13" fmla="*/ 2689411 w 3005666"/>
              <a:gd name="connsiteY13" fmla="*/ 121063 h 1050700"/>
              <a:gd name="connsiteX14" fmla="*/ 2904564 w 3005666"/>
              <a:gd name="connsiteY14" fmla="*/ 174851 h 1050700"/>
              <a:gd name="connsiteX15" fmla="*/ 2998694 w 3005666"/>
              <a:gd name="connsiteY15" fmla="*/ 26933 h 1050700"/>
              <a:gd name="connsiteX16" fmla="*/ 2998694 w 3005666"/>
              <a:gd name="connsiteY16" fmla="*/ 39 h 1050700"/>
              <a:gd name="connsiteX17" fmla="*/ 2998694 w 3005666"/>
              <a:gd name="connsiteY17" fmla="*/ 39 h 10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5666" h="105070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21"/>
          <p:cNvSpPr/>
          <p:nvPr/>
        </p:nvSpPr>
        <p:spPr>
          <a:xfrm>
            <a:off x="5329518" y="3281082"/>
            <a:ext cx="2649070" cy="1129662"/>
          </a:xfrm>
          <a:custGeom>
            <a:avLst/>
            <a:gdLst>
              <a:gd name="connsiteX0" fmla="*/ 0 w 2649070"/>
              <a:gd name="connsiteY0" fmla="*/ 0 h 1129662"/>
              <a:gd name="connsiteX1" fmla="*/ 1290917 w 2649070"/>
              <a:gd name="connsiteY1" fmla="*/ 1129553 h 1129662"/>
              <a:gd name="connsiteX2" fmla="*/ 2649070 w 2649070"/>
              <a:gd name="connsiteY2" fmla="*/ 53789 h 1129662"/>
            </a:gdLst>
            <a:ahLst/>
            <a:cxnLst>
              <a:cxn ang="0">
                <a:pos x="connsiteX0" y="connsiteY0"/>
              </a:cxn>
              <a:cxn ang="0">
                <a:pos x="connsiteX1" y="connsiteY1"/>
              </a:cxn>
              <a:cxn ang="0">
                <a:pos x="connsiteX2" y="connsiteY2"/>
              </a:cxn>
            </a:cxnLst>
            <a:rect l="l" t="t" r="r" b="b"/>
            <a:pathLst>
              <a:path w="2649070" h="1129662">
                <a:moveTo>
                  <a:pt x="0" y="0"/>
                </a:moveTo>
                <a:cubicBezTo>
                  <a:pt x="424702" y="560294"/>
                  <a:pt x="849405" y="1120588"/>
                  <a:pt x="1290917" y="1129553"/>
                </a:cubicBezTo>
                <a:cubicBezTo>
                  <a:pt x="1732429" y="1138518"/>
                  <a:pt x="2190749" y="596153"/>
                  <a:pt x="2649070" y="53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080720" y="297720"/>
              <a:ext cx="7840800" cy="5266440"/>
            </p14:xfrm>
          </p:contentPart>
        </mc:Choice>
        <mc:Fallback xmlns="">
          <p:pic>
            <p:nvPicPr>
              <p:cNvPr id="2" name="Ink 1"/>
              <p:cNvPicPr/>
              <p:nvPr/>
            </p:nvPicPr>
            <p:blipFill>
              <a:blip r:embed="rId12"/>
              <a:stretch>
                <a:fillRect/>
              </a:stretch>
            </p:blipFill>
            <p:spPr>
              <a:xfrm>
                <a:off x="1075680" y="289440"/>
                <a:ext cx="7853760" cy="5277600"/>
              </a:xfrm>
              <a:prstGeom prst="rect">
                <a:avLst/>
              </a:prstGeom>
            </p:spPr>
          </p:pic>
        </mc:Fallback>
      </mc:AlternateContent>
    </p:spTree>
    <p:extLst>
      <p:ext uri="{BB962C8B-B14F-4D97-AF65-F5344CB8AC3E}">
        <p14:creationId xmlns:p14="http://schemas.microsoft.com/office/powerpoint/2010/main" val="23520964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762250"/>
            <a:ext cx="5029200"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p:cNvSpPr txBox="1"/>
          <p:nvPr/>
        </p:nvSpPr>
        <p:spPr>
          <a:xfrm>
            <a:off x="0" y="854362"/>
            <a:ext cx="77724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Logistic regression cost function (cross entropy)</a:t>
            </a:r>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35680" y="1843609"/>
            <a:ext cx="4572000" cy="554602"/>
          </a:xfrm>
          <a:prstGeom prst="rect">
            <a:avLst/>
          </a:prstGeom>
        </p:spPr>
      </p:pic>
      <p:cxnSp>
        <p:nvCxnSpPr>
          <p:cNvPr id="22" name="Straight Connector 21"/>
          <p:cNvCxnSpPr/>
          <p:nvPr/>
        </p:nvCxnSpPr>
        <p:spPr>
          <a:xfrm flipH="1" flipV="1">
            <a:off x="1066801" y="3581402"/>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714538" y="3272136"/>
            <a:ext cx="13715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charset="0"/>
                <a:ea typeface="+mn-ea"/>
                <a:cs typeface="+mn-cs"/>
              </a:rPr>
              <a:t>If y = 1</a:t>
            </a:r>
          </a:p>
        </p:txBody>
      </p:sp>
      <p:cxnSp>
        <p:nvCxnSpPr>
          <p:cNvPr id="19" name="Straight Connector 18"/>
          <p:cNvCxnSpPr/>
          <p:nvPr/>
        </p:nvCxnSpPr>
        <p:spPr>
          <a:xfrm>
            <a:off x="3657600" y="541020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5586350"/>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1</a:t>
            </a:r>
          </a:p>
        </p:txBody>
      </p:sp>
      <p:sp>
        <p:nvSpPr>
          <p:cNvPr id="25" name="TextBox 24"/>
          <p:cNvSpPr txBox="1"/>
          <p:nvPr/>
        </p:nvSpPr>
        <p:spPr>
          <a:xfrm>
            <a:off x="914400" y="5550518"/>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476750" y="3809645"/>
            <a:ext cx="3638551" cy="1714855"/>
          </a:xfrm>
          <a:prstGeom prst="rect">
            <a:avLst/>
          </a:prstGeom>
        </p:spPr>
      </p:pic>
      <p:sp>
        <p:nvSpPr>
          <p:cNvPr id="7" name="Freeform 6"/>
          <p:cNvSpPr/>
          <p:nvPr/>
        </p:nvSpPr>
        <p:spPr>
          <a:xfrm>
            <a:off x="1276350" y="3543300"/>
            <a:ext cx="2400300" cy="1924050"/>
          </a:xfrm>
          <a:custGeom>
            <a:avLst/>
            <a:gdLst>
              <a:gd name="connsiteX0" fmla="*/ 0 w 2400300"/>
              <a:gd name="connsiteY0" fmla="*/ 0 h 1924050"/>
              <a:gd name="connsiteX1" fmla="*/ 600075 w 2400300"/>
              <a:gd name="connsiteY1" fmla="*/ 1495425 h 1924050"/>
              <a:gd name="connsiteX2" fmla="*/ 2400300 w 2400300"/>
              <a:gd name="connsiteY2" fmla="*/ 1924050 h 1924050"/>
            </a:gdLst>
            <a:ahLst/>
            <a:cxnLst>
              <a:cxn ang="0">
                <a:pos x="connsiteX0" y="connsiteY0"/>
              </a:cxn>
              <a:cxn ang="0">
                <a:pos x="connsiteX1" y="connsiteY1"/>
              </a:cxn>
              <a:cxn ang="0">
                <a:pos x="connsiteX2" y="connsiteY2"/>
              </a:cxn>
            </a:cxnLst>
            <a:rect l="l" t="t" r="r" b="b"/>
            <a:pathLst>
              <a:path w="2400300" h="1924050">
                <a:moveTo>
                  <a:pt x="0" y="0"/>
                </a:moveTo>
                <a:cubicBezTo>
                  <a:pt x="100012" y="587375"/>
                  <a:pt x="200025" y="1174750"/>
                  <a:pt x="600075" y="1495425"/>
                </a:cubicBezTo>
                <a:cubicBezTo>
                  <a:pt x="1000125" y="1816100"/>
                  <a:pt x="2111375" y="1897063"/>
                  <a:pt x="2400300" y="1924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374694" y="4063033"/>
            <a:ext cx="6858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Cost</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24600" y="240840"/>
              <a:ext cx="8172360" cy="3522600"/>
            </p14:xfrm>
          </p:contentPart>
        </mc:Choice>
        <mc:Fallback xmlns="">
          <p:pic>
            <p:nvPicPr>
              <p:cNvPr id="2" name="Ink 1"/>
              <p:cNvPicPr/>
              <p:nvPr/>
            </p:nvPicPr>
            <p:blipFill>
              <a:blip r:embed="rId9"/>
              <a:stretch>
                <a:fillRect/>
              </a:stretch>
            </p:blipFill>
            <p:spPr>
              <a:xfrm>
                <a:off x="617040" y="233280"/>
                <a:ext cx="8190360" cy="3539160"/>
              </a:xfrm>
              <a:prstGeom prst="rect">
                <a:avLst/>
              </a:prstGeom>
            </p:spPr>
          </p:pic>
        </mc:Fallback>
      </mc:AlternateContent>
    </p:spTree>
    <p:extLst>
      <p:ext uri="{BB962C8B-B14F-4D97-AF65-F5344CB8AC3E}">
        <p14:creationId xmlns:p14="http://schemas.microsoft.com/office/powerpoint/2010/main" val="462718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Logistic regression cost function</a:t>
            </a:r>
          </a:p>
        </p:txBody>
      </p:sp>
      <p:cxnSp>
        <p:nvCxnSpPr>
          <p:cNvPr id="22" name="Straight Connector 21"/>
          <p:cNvCxnSpPr/>
          <p:nvPr/>
        </p:nvCxnSpPr>
        <p:spPr>
          <a:xfrm flipH="1" flipV="1">
            <a:off x="1068779" y="3124200"/>
            <a:ext cx="2" cy="248318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905038" y="2814936"/>
            <a:ext cx="13715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charset="0"/>
                <a:ea typeface="+mn-ea"/>
                <a:cs typeface="+mn-cs"/>
              </a:rPr>
              <a:t>If y = 0</a:t>
            </a:r>
          </a:p>
        </p:txBody>
      </p:sp>
      <p:cxnSp>
        <p:nvCxnSpPr>
          <p:cNvPr id="19" name="Straight Connector 18"/>
          <p:cNvCxnSpPr/>
          <p:nvPr/>
        </p:nvCxnSpPr>
        <p:spPr>
          <a:xfrm>
            <a:off x="3768718" y="5436218"/>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48075" y="5605047"/>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1</a:t>
            </a:r>
          </a:p>
        </p:txBody>
      </p:sp>
      <p:sp>
        <p:nvSpPr>
          <p:cNvPr id="25" name="TextBox 24"/>
          <p:cNvSpPr txBox="1"/>
          <p:nvPr/>
        </p:nvSpPr>
        <p:spPr>
          <a:xfrm>
            <a:off x="914400" y="5550518"/>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581400" y="1810703"/>
            <a:ext cx="4774121" cy="579120"/>
          </a:xfrm>
          <a:prstGeom prst="rect">
            <a:avLst/>
          </a:prstGeom>
        </p:spPr>
      </p:pic>
      <p:sp>
        <p:nvSpPr>
          <p:cNvPr id="3" name="Freeform 2"/>
          <p:cNvSpPr/>
          <p:nvPr/>
        </p:nvSpPr>
        <p:spPr>
          <a:xfrm>
            <a:off x="1068780" y="3305175"/>
            <a:ext cx="2579296" cy="2204466"/>
          </a:xfrm>
          <a:custGeom>
            <a:avLst/>
            <a:gdLst>
              <a:gd name="connsiteX0" fmla="*/ 2524125 w 2524125"/>
              <a:gd name="connsiteY0" fmla="*/ 0 h 2152650"/>
              <a:gd name="connsiteX1" fmla="*/ 1847850 w 2524125"/>
              <a:gd name="connsiteY1" fmla="*/ 1647825 h 2152650"/>
              <a:gd name="connsiteX2" fmla="*/ 0 w 2524125"/>
              <a:gd name="connsiteY2" fmla="*/ 2152650 h 2152650"/>
            </a:gdLst>
            <a:ahLst/>
            <a:cxnLst>
              <a:cxn ang="0">
                <a:pos x="connsiteX0" y="connsiteY0"/>
              </a:cxn>
              <a:cxn ang="0">
                <a:pos x="connsiteX1" y="connsiteY1"/>
              </a:cxn>
              <a:cxn ang="0">
                <a:pos x="connsiteX2" y="connsiteY2"/>
              </a:cxn>
            </a:cxnLst>
            <a:rect l="l" t="t" r="r" b="b"/>
            <a:pathLst>
              <a:path w="2524125" h="2152650">
                <a:moveTo>
                  <a:pt x="2524125" y="0"/>
                </a:moveTo>
                <a:cubicBezTo>
                  <a:pt x="2396331" y="644525"/>
                  <a:pt x="2268538" y="1289050"/>
                  <a:pt x="1847850" y="1647825"/>
                </a:cubicBezTo>
                <a:cubicBezTo>
                  <a:pt x="1427162" y="2006600"/>
                  <a:pt x="713581" y="2079625"/>
                  <a:pt x="0" y="21526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cxnSp>
        <p:nvCxnSpPr>
          <p:cNvPr id="5" name="Elbow Connector 4"/>
          <p:cNvCxnSpPr/>
          <p:nvPr/>
        </p:nvCxnSpPr>
        <p:spPr>
          <a:xfrm rot="5400000">
            <a:off x="2590080" y="4400094"/>
            <a:ext cx="2361698" cy="4421"/>
          </a:xfrm>
          <a:prstGeom prst="bentConnector3">
            <a:avLst>
              <a:gd name="adj1" fmla="val 50000"/>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694" y="4063033"/>
            <a:ext cx="6858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Cost</a:t>
            </a:r>
          </a:p>
        </p:txBody>
      </p:sp>
      <p:sp>
        <p:nvSpPr>
          <p:cNvPr id="13" name="TextBox 12"/>
          <p:cNvSpPr txBox="1"/>
          <p:nvPr/>
        </p:nvSpPr>
        <p:spPr>
          <a:xfrm>
            <a:off x="4953000" y="3581400"/>
            <a:ext cx="29718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Cost=0; If y=0 and h</a:t>
            </a:r>
            <a:r>
              <a:rPr kumimoji="0" lang="en-US" sz="1200" b="0" i="0" u="none" strike="noStrike" kern="1200" cap="none" spc="0" normalizeH="0" baseline="-25000" noProof="0" dirty="0">
                <a:ln>
                  <a:noFill/>
                </a:ln>
                <a:solidFill>
                  <a:prstClr val="black"/>
                </a:solidFill>
                <a:effectLst/>
                <a:uLnTx/>
                <a:uFillTx/>
                <a:latin typeface="Tahoma" charset="0"/>
                <a:ea typeface="+mn-ea"/>
                <a:cs typeface="+mn-cs"/>
              </a:rPr>
              <a:t>Ꝋ</a:t>
            </a:r>
            <a:r>
              <a:rPr kumimoji="0" lang="en-US" sz="1600" b="0" i="0" u="none" strike="noStrike" kern="1200" cap="none" spc="0" normalizeH="0" baseline="0" noProof="0" dirty="0">
                <a:ln>
                  <a:noFill/>
                </a:ln>
                <a:solidFill>
                  <a:prstClr val="black"/>
                </a:solidFill>
                <a:effectLst/>
                <a:uLnTx/>
                <a:uFillTx/>
                <a:latin typeface="Tahoma" charset="0"/>
                <a:ea typeface="+mn-ea"/>
                <a:cs typeface="+mn-cs"/>
              </a:rPr>
              <a:t>(x)=0</a:t>
            </a:r>
          </a:p>
        </p:txBody>
      </p:sp>
    </p:spTree>
    <p:extLst>
      <p:ext uri="{BB962C8B-B14F-4D97-AF65-F5344CB8AC3E}">
        <p14:creationId xmlns:p14="http://schemas.microsoft.com/office/powerpoint/2010/main" val="14085139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2472690"/>
            <a:ext cx="6175623" cy="557685"/>
          </a:xfrm>
          <a:prstGeom prst="rect">
            <a:avLst/>
          </a:prstGeom>
        </p:spPr>
      </p:pic>
      <p:sp>
        <p:nvSpPr>
          <p:cNvPr id="21" name="TextBox 20"/>
          <p:cNvSpPr txBox="1"/>
          <p:nvPr/>
        </p:nvSpPr>
        <p:spPr>
          <a:xfrm>
            <a:off x="403261" y="4992752"/>
            <a:ext cx="54102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ahoma" charset="0"/>
                <a:ea typeface="+mn-ea"/>
                <a:cs typeface="+mn-cs"/>
              </a:rPr>
              <a:t>Output : </a:t>
            </a:r>
            <a:endParaRPr kumimoji="0" lang="en-US"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690956"/>
            <a:ext cx="3569181" cy="557685"/>
          </a:xfrm>
          <a:prstGeom prst="rect">
            <a:avLst/>
          </a:prstGeom>
        </p:spPr>
      </p:pic>
      <p:sp>
        <p:nvSpPr>
          <p:cNvPr id="11" name="TextBox 10"/>
          <p:cNvSpPr txBox="1"/>
          <p:nvPr/>
        </p:nvSpPr>
        <p:spPr>
          <a:xfrm>
            <a:off x="403260" y="3254031"/>
            <a:ext cx="767394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mn-ea"/>
                <a:cs typeface="+mn-cs"/>
              </a:rPr>
              <a:t>To fit parameters    : Apply Gradient Descent Algorithm</a:t>
            </a:r>
            <a:r>
              <a:rPr kumimoji="0" lang="en-US" sz="1800" b="0" i="0" u="none" strike="noStrike" kern="1200" cap="none" spc="0" normalizeH="0" baseline="0" noProof="0" dirty="0">
                <a:ln>
                  <a:noFill/>
                </a:ln>
                <a:solidFill>
                  <a:prstClr val="black"/>
                </a:solidFill>
                <a:effectLst/>
                <a:uLnTx/>
                <a:uFillTx/>
                <a:latin typeface="Tahoma" charset="0"/>
                <a:ea typeface="+mn-ea"/>
                <a:cs typeface="+mn-cs"/>
                <a:hlinkClick r:id="rId10"/>
              </a:rPr>
              <a:t> </a:t>
            </a:r>
            <a:endParaRPr kumimoji="0" lang="en-US"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86302" y="3358255"/>
            <a:ext cx="128016" cy="219456"/>
          </a:xfrm>
          <a:prstGeom prst="rect">
            <a:avLst/>
          </a:prstGeom>
        </p:spPr>
      </p:pic>
      <p:pic>
        <p:nvPicPr>
          <p:cNvPr id="3" name="Picture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00800" y="3311091"/>
            <a:ext cx="806155" cy="313783"/>
          </a:xfrm>
          <a:prstGeom prst="rect">
            <a:avLst/>
          </a:prstGeom>
        </p:spPr>
      </p:pic>
      <p:sp>
        <p:nvSpPr>
          <p:cNvPr id="16" name="TextBox 15"/>
          <p:cNvSpPr txBox="1"/>
          <p:nvPr/>
        </p:nvSpPr>
        <p:spPr>
          <a:xfrm>
            <a:off x="403261" y="4495801"/>
            <a:ext cx="54102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mn-ea"/>
                <a:cs typeface="+mn-cs"/>
              </a:rPr>
              <a:t>To make a prediction given new   :</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873752" y="4719457"/>
            <a:ext cx="153162" cy="137160"/>
          </a:xfrm>
          <a:prstGeom prst="rect">
            <a:avLst/>
          </a:prstGeom>
        </p:spPr>
      </p:pic>
      <p:pic>
        <p:nvPicPr>
          <p:cNvPr id="6" name="Picture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947561" y="5059749"/>
            <a:ext cx="2146554" cy="438912"/>
          </a:xfrm>
          <a:prstGeom prst="rect">
            <a:avLst/>
          </a:prstGeom>
        </p:spPr>
      </p:pic>
      <p:sp>
        <p:nvSpPr>
          <p:cNvPr id="14" name="TextBox 13"/>
          <p:cNvSpPr txBox="1"/>
          <p:nvPr/>
        </p:nvSpPr>
        <p:spPr>
          <a:xfrm>
            <a:off x="59267" y="804779"/>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Cost function</a:t>
            </a:r>
          </a:p>
        </p:txBody>
      </p:sp>
      <p:pic>
        <p:nvPicPr>
          <p:cNvPr id="12" name="Picture 11">
            <a:extLst>
              <a:ext uri="{FF2B5EF4-FFF2-40B4-BE49-F238E27FC236}">
                <a16:creationId xmlns="" xmlns:a16="http://schemas.microsoft.com/office/drawing/2014/main" id="{F4FDD1FD-15B9-7D46-A1D9-AD54E7AC5762}"/>
              </a:ext>
            </a:extLst>
          </p:cNvPr>
          <p:cNvPicPr>
            <a:picLocks noChangeAspect="1"/>
          </p:cNvPicPr>
          <p:nvPr/>
        </p:nvPicPr>
        <p:blipFill>
          <a:blip r:embed="rId15"/>
          <a:stretch>
            <a:fillRect/>
          </a:stretch>
        </p:blipFill>
        <p:spPr>
          <a:xfrm>
            <a:off x="5176582" y="3805709"/>
            <a:ext cx="3403600" cy="2743419"/>
          </a:xfrm>
          <a:prstGeom prst="rect">
            <a:avLst/>
          </a:prstGeom>
        </p:spPr>
      </p:pic>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764000" y="633600"/>
              <a:ext cx="7018200" cy="2503080"/>
            </p14:xfrm>
          </p:contentPart>
        </mc:Choice>
        <mc:Fallback xmlns="">
          <p:pic>
            <p:nvPicPr>
              <p:cNvPr id="2" name="Ink 1"/>
              <p:cNvPicPr/>
              <p:nvPr/>
            </p:nvPicPr>
            <p:blipFill>
              <a:blip r:embed="rId17"/>
              <a:stretch>
                <a:fillRect/>
              </a:stretch>
            </p:blipFill>
            <p:spPr>
              <a:xfrm>
                <a:off x="1757880" y="625320"/>
                <a:ext cx="7034760" cy="2516760"/>
              </a:xfrm>
              <a:prstGeom prst="rect">
                <a:avLst/>
              </a:prstGeom>
            </p:spPr>
          </p:pic>
        </mc:Fallback>
      </mc:AlternateContent>
    </p:spTree>
    <p:extLst>
      <p:ext uri="{BB962C8B-B14F-4D97-AF65-F5344CB8AC3E}">
        <p14:creationId xmlns:p14="http://schemas.microsoft.com/office/powerpoint/2010/main" val="38972154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Gradient Descent Algorithm</a:t>
            </a:r>
          </a:p>
        </p:txBody>
      </p:sp>
      <mc:AlternateContent xmlns:mc="http://schemas.openxmlformats.org/markup-compatibility/2006" xmlns:a14="http://schemas.microsoft.com/office/drawing/2010/main">
        <mc:Choice Requires="a14">
          <p:sp>
            <p:nvSpPr>
              <p:cNvPr id="15" name="Content Placeholder 2"/>
              <p:cNvSpPr txBox="1">
                <a:spLocks/>
              </p:cNvSpPr>
              <p:nvPr/>
            </p:nvSpPr>
            <p:spPr>
              <a:xfrm>
                <a:off x="381000" y="1600200"/>
                <a:ext cx="8077200" cy="4724400"/>
              </a:xfrm>
              <a:prstGeom prst="rect">
                <a:avLst/>
              </a:prstGeom>
            </p:spPr>
            <p:txBody>
              <a:bodyPr>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den>
                      </m:f>
                      <m:d>
                        <m:dPr>
                          <m:begChr m:val="["/>
                          <m:endChr m:val="]"/>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nary>
                            <m:naryPr>
                              <m:chr m:val="∑"/>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sup>
                            <m:e>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US" sz="18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log</m:t>
                              </m:r>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nor/>
                                </m:rPr>
                                <a:rPr kumimoji="0" lang="en-US" sz="1800" b="0" i="1" u="none" strike="noStrike" kern="1200" cap="none" spc="0" normalizeH="0" baseline="0" noProof="0" dirty="0">
                                  <a:ln>
                                    <a:noFill/>
                                  </a:ln>
                                  <a:solidFill>
                                    <a:prstClr val="black"/>
                                  </a:solidFill>
                                  <a:effectLst/>
                                  <a:uLnTx/>
                                  <a:uFillTx/>
                                  <a:latin typeface="Calibri"/>
                                  <a:ea typeface="+mn-ea"/>
                                  <a:cs typeface="+mn-cs"/>
                                </a:rPr>
                                <m:t> </m:t>
                              </m:r>
                              <m:r>
                                <m:rPr>
                                  <m:sty m:val="p"/>
                                </m:rP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log</m:t>
                              </m:r>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e>
                              </m:d>
                            </m:e>
                          </m:nary>
                        </m:e>
                      </m:d>
                    </m:oMath>
                  </m:oMathPara>
                </a14:m>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Goal</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limLow>
                          <m:limLow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limLow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e>
                          <m:li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lim>
                        </m:limLow>
                      </m:fNa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func>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Repeat </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𝛼</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oMath>
                  </m:oMathPara>
                </a14:m>
                <a:endParaRPr kumimoji="0" lang="en-IN"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15" name="Content Placeholder 2"/>
              <p:cNvSpPr txBox="1">
                <a:spLocks noRot="1" noChangeAspect="1" noMove="1" noResize="1" noEditPoints="1" noAdjustHandles="1" noChangeArrowheads="1" noChangeShapeType="1" noTextEdit="1"/>
              </p:cNvSpPr>
              <p:nvPr/>
            </p:nvSpPr>
            <p:spPr>
              <a:xfrm>
                <a:off x="381000" y="1600200"/>
                <a:ext cx="8077200" cy="4724400"/>
              </a:xfrm>
              <a:prstGeom prst="rect">
                <a:avLst/>
              </a:prstGeom>
              <a:blipFill rotWithShape="0">
                <a:blip r:embed="rId2"/>
                <a:stretch>
                  <a:fillRect l="-6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10540" y="4953000"/>
                <a:ext cx="3886200" cy="848566"/>
              </a:xfrm>
              <a:prstGeom prst="rect">
                <a:avLst/>
              </a:prstGeom>
              <a:ln w="76200">
                <a:solidFill>
                  <a:srgbClr val="00B050"/>
                </a:solid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nary>
                        <m:naryPr>
                          <m:chr m:val="∑"/>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sup>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p>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e>
                      </m:nary>
                      <m:sSubSup>
                        <m:sSub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𝑗</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US" sz="18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510540" y="4953000"/>
                <a:ext cx="3886200" cy="848566"/>
              </a:xfrm>
              <a:prstGeom prst="rect">
                <a:avLst/>
              </a:prstGeom>
              <a:blipFill rotWithShape="0">
                <a:blip r:embed="rId3"/>
                <a:stretch>
                  <a:fillRect/>
                </a:stretch>
              </a:blipFill>
              <a:ln w="76200">
                <a:solidFill>
                  <a:srgbClr val="00B050"/>
                </a:solidFill>
              </a:ln>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28400" y="2501280"/>
              <a:ext cx="3852360" cy="3832920"/>
            </p14:xfrm>
          </p:contentPart>
        </mc:Choice>
        <mc:Fallback xmlns="">
          <p:pic>
            <p:nvPicPr>
              <p:cNvPr id="2" name="Ink 1"/>
              <p:cNvPicPr/>
              <p:nvPr/>
            </p:nvPicPr>
            <p:blipFill>
              <a:blip r:embed="rId5"/>
              <a:stretch>
                <a:fillRect/>
              </a:stretch>
            </p:blipFill>
            <p:spPr>
              <a:xfrm>
                <a:off x="424800" y="2496600"/>
                <a:ext cx="3861720" cy="3845880"/>
              </a:xfrm>
              <a:prstGeom prst="rect">
                <a:avLst/>
              </a:prstGeom>
            </p:spPr>
          </p:pic>
        </mc:Fallback>
      </mc:AlternateContent>
    </p:spTree>
    <p:extLst>
      <p:ext uri="{BB962C8B-B14F-4D97-AF65-F5344CB8AC3E}">
        <p14:creationId xmlns:p14="http://schemas.microsoft.com/office/powerpoint/2010/main" val="345365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7875" y="1562127"/>
                <a:ext cx="7807778" cy="2447585"/>
              </a:xfrm>
            </p:spPr>
            <p:txBody>
              <a:bodyPr>
                <a:normAutofit/>
              </a:bodyPr>
              <a:lstStyle/>
              <a:p>
                <a:pPr marL="0" indent="0" algn="ctr">
                  <a:buNone/>
                </a:pPr>
                <a:r>
                  <a:rPr lang="en-US" sz="1800" b="1" dirty="0" smtClean="0">
                    <a:solidFill>
                      <a:srgbClr val="FF0000"/>
                    </a:solidFill>
                    <a:latin typeface="Arial" panose="020B0604020202020204" pitchFamily="34" charset="0"/>
                    <a:cs typeface="Arial" panose="020B0604020202020204" pitchFamily="34" charset="0"/>
                  </a:rPr>
                  <a:t>Linear </a:t>
                </a:r>
                <a:r>
                  <a:rPr lang="en-US" sz="1800" b="1" dirty="0">
                    <a:solidFill>
                      <a:srgbClr val="FF0000"/>
                    </a:solidFill>
                    <a:latin typeface="Arial" panose="020B0604020202020204" pitchFamily="34" charset="0"/>
                    <a:cs typeface="Arial" panose="020B0604020202020204" pitchFamily="34" charset="0"/>
                  </a:rPr>
                  <a:t>Regression</a:t>
                </a:r>
              </a:p>
              <a:p>
                <a:pPr marL="0" indent="0">
                  <a:buNone/>
                </a:pPr>
                <a:r>
                  <a:rPr lang="en-US" sz="1800" dirty="0">
                    <a:latin typeface="Arial" panose="020B0604020202020204" pitchFamily="34" charset="0"/>
                    <a:cs typeface="Arial" panose="020B0604020202020204" pitchFamily="34" charset="0"/>
                  </a:rPr>
                  <a:t>Repeat {</a:t>
                </a:r>
              </a:p>
              <a:p>
                <a:pPr marL="0" indent="0">
                  <a:buNone/>
                </a:pPr>
                <a14:m>
                  <m:oMathPara xmlns:m="http://schemas.openxmlformats.org/officeDocument/2006/math">
                    <m:oMathParaPr>
                      <m:jc m:val="left"/>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r>
                        <a:rPr lang="en-US" sz="1800" i="1">
                          <a:latin typeface="Cambria Math" panose="02040503050406030204" pitchFamily="18" charset="0"/>
                        </a:rPr>
                        <m:t>𝛼</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𝑚</m:t>
                          </m:r>
                        </m:den>
                      </m:f>
                      <m:nary>
                        <m:naryPr>
                          <m:chr m:val="∑"/>
                          <m:ctrlPr>
                            <a:rPr lang="en-US" sz="1800" i="1" dirty="0">
                              <a:latin typeface="Cambria Math" panose="02040503050406030204" pitchFamily="18" charset="0"/>
                            </a:rPr>
                          </m:ctrlPr>
                        </m:naryPr>
                        <m:sub>
                          <m:r>
                            <m:rPr>
                              <m:brk m:alnAt="23"/>
                            </m:rPr>
                            <a:rPr lang="en-US" sz="1800" i="1" dirty="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1</m:t>
                          </m:r>
                        </m:sub>
                        <m:sup>
                          <m:r>
                            <a:rPr lang="en-US" sz="1800" i="1" dirty="0">
                              <a:latin typeface="Cambria Math" panose="02040503050406030204" pitchFamily="18" charset="0"/>
                            </a:rPr>
                            <m:t>𝑚</m:t>
                          </m:r>
                        </m:sup>
                        <m:e>
                          <m:d>
                            <m:dPr>
                              <m:ctrlPr>
                                <a:rPr lang="en-US" sz="1800" i="1" dirty="0">
                                  <a:latin typeface="Cambria Math" panose="02040503050406030204" pitchFamily="18" charset="0"/>
                                </a:rPr>
                              </m:ctrlPr>
                            </m:d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h</m:t>
                                  </m:r>
                                </m:e>
                                <m:sub>
                                  <m:r>
                                    <a:rPr lang="en-US" sz="1800" i="1" dirty="0">
                                      <a:latin typeface="Cambria Math" panose="02040503050406030204" pitchFamily="18" charset="0"/>
                                    </a:rPr>
                                    <m:t>𝜃</m:t>
                                  </m:r>
                                </m:sub>
                              </m:sSub>
                              <m:d>
                                <m:dPr>
                                  <m:ctrlPr>
                                    <a:rPr lang="en-US" sz="1800" i="1" dirty="0">
                                      <a:latin typeface="Cambria Math" panose="02040503050406030204" pitchFamily="18" charset="0"/>
                                    </a:rPr>
                                  </m:ctrlPr>
                                </m:dPr>
                                <m:e>
                                  <m:sSup>
                                    <m:sSupPr>
                                      <m:ctrlPr>
                                        <a:rPr lang="en-US" sz="1800" i="1" dirty="0">
                                          <a:latin typeface="Cambria Math" panose="02040503050406030204" pitchFamily="18" charset="0"/>
                                        </a:rPr>
                                      </m:ctrlPr>
                                    </m:sSupPr>
                                    <m:e>
                                      <m:r>
                                        <a:rPr lang="en-US" sz="1800" i="1" dirty="0">
                                          <a:latin typeface="Cambria Math" panose="02040503050406030204" pitchFamily="18" charset="0"/>
                                        </a:rPr>
                                        <m:t>𝑥</m:t>
                                      </m:r>
                                    </m:e>
                                    <m:sup>
                                      <m:d>
                                        <m:dPr>
                                          <m:ctrlPr>
                                            <a:rPr lang="en-US" sz="1800" i="1" dirty="0">
                                              <a:latin typeface="Cambria Math" panose="02040503050406030204" pitchFamily="18" charset="0"/>
                                            </a:rPr>
                                          </m:ctrlPr>
                                        </m:dPr>
                                        <m:e>
                                          <m:r>
                                            <a:rPr lang="en-US" sz="1800" i="1" dirty="0">
                                              <a:latin typeface="Cambria Math" panose="02040503050406030204" pitchFamily="18" charset="0"/>
                                            </a:rPr>
                                            <m:t>𝑖</m:t>
                                          </m:r>
                                        </m:e>
                                      </m:d>
                                    </m:sup>
                                  </m:sSup>
                                </m:e>
                              </m:d>
                              <m:r>
                                <a:rPr lang="en-US" sz="1800" i="1" dirty="0">
                                  <a:latin typeface="Cambria Math" panose="02040503050406030204" pitchFamily="18" charset="0"/>
                                </a:rPr>
                                <m:t>−</m:t>
                              </m:r>
                              <m:sSup>
                                <m:sSupPr>
                                  <m:ctrlPr>
                                    <a:rPr lang="en-US" sz="1800" i="1" dirty="0">
                                      <a:latin typeface="Cambria Math" panose="02040503050406030204" pitchFamily="18" charset="0"/>
                                    </a:rPr>
                                  </m:ctrlPr>
                                </m:sSupPr>
                                <m:e>
                                  <m:r>
                                    <a:rPr lang="en-US" sz="1800" i="1" dirty="0">
                                      <a:latin typeface="Cambria Math" panose="02040503050406030204" pitchFamily="18" charset="0"/>
                                    </a:rPr>
                                    <m:t>𝑦</m:t>
                                  </m:r>
                                </m:e>
                                <m:sup>
                                  <m:r>
                                    <a:rPr lang="en-US" sz="1800" i="1" dirty="0">
                                      <a:latin typeface="Cambria Math" panose="02040503050406030204" pitchFamily="18" charset="0"/>
                                    </a:rPr>
                                    <m:t>(</m:t>
                                  </m:r>
                                  <m:r>
                                    <a:rPr lang="en-US" sz="1800" i="1" dirty="0">
                                      <a:latin typeface="Cambria Math" panose="02040503050406030204" pitchFamily="18" charset="0"/>
                                    </a:rPr>
                                    <m:t>𝑖</m:t>
                                  </m:r>
                                  <m:r>
                                    <a:rPr lang="en-US" sz="1800" i="1" dirty="0">
                                      <a:latin typeface="Cambria Math" panose="02040503050406030204" pitchFamily="18" charset="0"/>
                                    </a:rPr>
                                    <m:t>)</m:t>
                                  </m:r>
                                </m:sup>
                              </m:sSup>
                            </m:e>
                          </m:d>
                        </m:e>
                      </m:nary>
                      <m:sSubSup>
                        <m:sSubSupPr>
                          <m:ctrlPr>
                            <a:rPr lang="en-US" sz="1800" i="1" dirty="0">
                              <a:latin typeface="Cambria Math" panose="02040503050406030204" pitchFamily="18" charset="0"/>
                            </a:rPr>
                          </m:ctrlPr>
                        </m:sSubSupPr>
                        <m:e>
                          <m:r>
                            <a:rPr lang="en-US" sz="1800" i="1" dirty="0">
                              <a:latin typeface="Cambria Math" panose="02040503050406030204" pitchFamily="18" charset="0"/>
                            </a:rPr>
                            <m:t>𝑥</m:t>
                          </m:r>
                        </m:e>
                        <m:sub>
                          <m:r>
                            <a:rPr lang="en-US" sz="1800" i="1" dirty="0">
                              <a:latin typeface="Cambria Math" panose="02040503050406030204" pitchFamily="18" charset="0"/>
                            </a:rPr>
                            <m:t>𝑗</m:t>
                          </m:r>
                        </m:sub>
                        <m:sup>
                          <m:r>
                            <a:rPr lang="en-US" sz="1800" i="1" dirty="0">
                              <a:latin typeface="Cambria Math" panose="02040503050406030204" pitchFamily="18" charset="0"/>
                            </a:rPr>
                            <m:t>(</m:t>
                          </m:r>
                          <m:r>
                            <a:rPr lang="en-US" sz="1800" i="1" dirty="0">
                              <a:latin typeface="Cambria Math" panose="02040503050406030204" pitchFamily="18" charset="0"/>
                            </a:rPr>
                            <m:t>𝑖</m:t>
                          </m:r>
                          <m:r>
                            <a:rPr lang="en-US" sz="1800" i="1" dirty="0">
                              <a:latin typeface="Cambria Math" panose="02040503050406030204" pitchFamily="18" charset="0"/>
                            </a:rPr>
                            <m:t>)</m:t>
                          </m:r>
                        </m:sup>
                      </m:sSubSup>
                    </m:oMath>
                  </m:oMathPara>
                </a14:m>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t>
                </a:r>
              </a:p>
              <a:p>
                <a:pPr marL="0" indent="0" algn="ctr">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7875" y="1562127"/>
                <a:ext cx="7807778" cy="2447585"/>
              </a:xfrm>
              <a:blipFill rotWithShape="0">
                <a:blip r:embed="rId2"/>
                <a:stretch>
                  <a:fillRect l="-703" t="-12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a:off x="497875" y="3644517"/>
                <a:ext cx="7807778" cy="244758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rgbClr val="00B050"/>
                    </a:solidFill>
                    <a:effectLst/>
                    <a:uLnTx/>
                    <a:uFillTx/>
                    <a:latin typeface="Calibri"/>
                    <a:ea typeface="+mn-ea"/>
                    <a:cs typeface="+mn-cs"/>
                  </a:rPr>
                  <a:t>Logistic </a:t>
                </a:r>
                <a:r>
                  <a:rPr kumimoji="0" lang="en-US" sz="1800" b="1" i="0" u="none" strike="noStrike" kern="1200" cap="none" spc="0" normalizeH="0" baseline="0" noProof="0" dirty="0">
                    <a:ln>
                      <a:noFill/>
                    </a:ln>
                    <a:solidFill>
                      <a:srgbClr val="00B050"/>
                    </a:solidFill>
                    <a:effectLst/>
                    <a:uLnTx/>
                    <a:uFillTx/>
                    <a:latin typeface="Calibri"/>
                    <a:ea typeface="+mn-ea"/>
                    <a:cs typeface="+mn-cs"/>
                  </a:rPr>
                  <a:t>Regression</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Repeat {</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𝛼</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nary>
                        <m:naryPr>
                          <m:chr m:val="∑"/>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sup>
                        <m:e>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d>
                                        <m:d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p>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e>
                      </m:nary>
                      <m:sSubSup>
                        <m:sSub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𝑗</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97875" y="3644517"/>
                <a:ext cx="7807778" cy="2447585"/>
              </a:xfrm>
              <a:prstGeom prst="rect">
                <a:avLst/>
              </a:prstGeom>
              <a:blipFill rotWithShape="0">
                <a:blip r:embed="rId3"/>
                <a:stretch>
                  <a:fillRect l="-1016" t="-29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774280" y="2508921"/>
                <a:ext cx="1521955" cy="369332"/>
              </a:xfrm>
              <a:prstGeom prst="rect">
                <a:avLst/>
              </a:prstGeom>
              <a:ln w="76200">
                <a:solidFill>
                  <a:srgbClr val="FF0000"/>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74280" y="2508921"/>
                <a:ext cx="1521955" cy="369332"/>
              </a:xfrm>
              <a:prstGeom prst="rect">
                <a:avLst/>
              </a:prstGeom>
              <a:blipFill rotWithShape="0">
                <a:blip r:embed="rId4"/>
                <a:stretch>
                  <a:fillRect/>
                </a:stretch>
              </a:blipFill>
              <a:ln w="76200">
                <a:solidFill>
                  <a:srgbClr val="FF000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479473" y="4684611"/>
                <a:ext cx="2112822" cy="641266"/>
              </a:xfrm>
              <a:prstGeom prst="rect">
                <a:avLst/>
              </a:prstGeom>
              <a:ln w="76200">
                <a:solidFill>
                  <a:srgbClr val="00B050"/>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sup>
                          </m:sSup>
                        </m:den>
                      </m:f>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479473" y="4684611"/>
                <a:ext cx="2112822" cy="641266"/>
              </a:xfrm>
              <a:prstGeom prst="rect">
                <a:avLst/>
              </a:prstGeom>
              <a:blipFill rotWithShape="0">
                <a:blip r:embed="rId5"/>
                <a:stretch>
                  <a:fillRect/>
                </a:stretch>
              </a:blipFill>
              <a:ln w="76200">
                <a:solidFill>
                  <a:srgbClr val="00B050"/>
                </a:solidFill>
              </a:ln>
            </p:spPr>
            <p:txBody>
              <a:bodyPr/>
              <a:lstStyle/>
              <a:p>
                <a:r>
                  <a:rPr lang="en-IN">
                    <a:noFill/>
                  </a:rPr>
                  <a:t> </a:t>
                </a:r>
              </a:p>
            </p:txBody>
          </p:sp>
        </mc:Fallback>
      </mc:AlternateContent>
      <p:sp>
        <p:nvSpPr>
          <p:cNvPr id="10" name="Footer Placeholder 3"/>
          <p:cNvSpPr>
            <a:spLocks noGrp="1"/>
          </p:cNvSpPr>
          <p:nvPr>
            <p:ph type="ftr" sz="quarter" idx="11"/>
          </p:nvPr>
        </p:nvSpPr>
        <p:spPr>
          <a:xfrm>
            <a:off x="7467307" y="5726907"/>
            <a:ext cx="1676693" cy="273844"/>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Tahoma" charset="0"/>
                <a:ea typeface="+mn-ea"/>
                <a:cs typeface="+mn-cs"/>
              </a:rPr>
              <a:t>Slide credit: Andrew Ng </a:t>
            </a:r>
          </a:p>
        </p:txBody>
      </p:sp>
      <p:sp>
        <p:nvSpPr>
          <p:cNvPr id="9" name="TextBox 8"/>
          <p:cNvSpPr txBox="1"/>
          <p:nvPr/>
        </p:nvSpPr>
        <p:spPr>
          <a:xfrm>
            <a:off x="178633" y="675120"/>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Gradient Descent Algorithm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40920" y="232200"/>
              <a:ext cx="8551080" cy="5396400"/>
            </p14:xfrm>
          </p:contentPart>
        </mc:Choice>
        <mc:Fallback xmlns="">
          <p:pic>
            <p:nvPicPr>
              <p:cNvPr id="2" name="Ink 1"/>
              <p:cNvPicPr/>
              <p:nvPr/>
            </p:nvPicPr>
            <p:blipFill>
              <a:blip r:embed="rId7"/>
              <a:stretch>
                <a:fillRect/>
              </a:stretch>
            </p:blipFill>
            <p:spPr>
              <a:xfrm>
                <a:off x="335160" y="221760"/>
                <a:ext cx="8568360" cy="5415120"/>
              </a:xfrm>
              <a:prstGeom prst="rect">
                <a:avLst/>
              </a:prstGeom>
            </p:spPr>
          </p:pic>
        </mc:Fallback>
      </mc:AlternateContent>
    </p:spTree>
    <p:extLst>
      <p:ext uri="{BB962C8B-B14F-4D97-AF65-F5344CB8AC3E}">
        <p14:creationId xmlns:p14="http://schemas.microsoft.com/office/powerpoint/2010/main" val="3119177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2400" y="661667"/>
            <a:ext cx="5410200" cy="830997"/>
          </a:xfrm>
          <a:prstGeom prst="rect">
            <a:avLst/>
          </a:prstGeom>
          <a:noFill/>
        </p:spPr>
        <p:txBody>
          <a:bodyPr wrap="square" rtlCol="0">
            <a:spAutoFit/>
          </a:bodyPr>
          <a:lstStyle/>
          <a:p>
            <a:r>
              <a:rPr lang="en-US" sz="2400" b="1" dirty="0">
                <a:solidFill>
                  <a:prstClr val="black"/>
                </a:solidFill>
                <a:latin typeface="Arial" panose="020B0604020202020204" pitchFamily="34" charset="0"/>
              </a:rPr>
              <a:t>Example: Sentiment Analysis</a:t>
            </a:r>
            <a:endParaRPr lang="en-IN" sz="2400" b="1" dirty="0">
              <a:solidFill>
                <a:prstClr val="black"/>
              </a:solidFill>
              <a:latin typeface="Arial" panose="020B0604020202020204" pitchFamily="34" charset="0"/>
            </a:endParaRPr>
          </a:p>
          <a:p>
            <a:endParaRPr lang="en-IN" sz="2400" b="1"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348030" y="1383274"/>
            <a:ext cx="8205480" cy="2553962"/>
          </a:xfrm>
          <a:prstGeom prst="rect">
            <a:avLst/>
          </a:prstGeom>
        </p:spPr>
      </p:pic>
      <p:sp>
        <p:nvSpPr>
          <p:cNvPr id="6" name="Content Placeholder 1"/>
          <p:cNvSpPr txBox="1">
            <a:spLocks/>
          </p:cNvSpPr>
          <p:nvPr/>
        </p:nvSpPr>
        <p:spPr>
          <a:xfrm>
            <a:off x="6725626" y="3622427"/>
            <a:ext cx="2515673" cy="314809"/>
          </a:xfrm>
          <a:prstGeom prst="rect">
            <a:avLst/>
          </a:prstGeom>
        </p:spPr>
        <p:txBody>
          <a:bodyPr>
            <a:normAutofit fontScale="55000" lnSpcReduction="20000"/>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smtClean="0">
                <a:solidFill>
                  <a:srgbClr val="0000FF"/>
                </a:solidFill>
              </a:rPr>
              <a:t>Sentiment Features</a:t>
            </a:r>
            <a:endParaRPr lang="en-IN" dirty="0">
              <a:solidFill>
                <a:srgbClr val="0000FF"/>
              </a:solidFill>
            </a:endParaRPr>
          </a:p>
        </p:txBody>
      </p:sp>
      <p:pic>
        <p:nvPicPr>
          <p:cNvPr id="7" name="Picture 6">
            <a:extLst>
              <a:ext uri="{FF2B5EF4-FFF2-40B4-BE49-F238E27FC236}">
                <a16:creationId xmlns="" xmlns:a16="http://schemas.microsoft.com/office/drawing/2014/main" id="{425E726D-AF7E-364E-90E1-EF3FF02E5BB0}"/>
              </a:ext>
            </a:extLst>
          </p:cNvPr>
          <p:cNvPicPr>
            <a:picLocks noChangeAspect="1"/>
          </p:cNvPicPr>
          <p:nvPr/>
        </p:nvPicPr>
        <p:blipFill>
          <a:blip r:embed="rId3"/>
          <a:stretch>
            <a:fillRect/>
          </a:stretch>
        </p:blipFill>
        <p:spPr>
          <a:xfrm>
            <a:off x="319455" y="3646240"/>
            <a:ext cx="6387121" cy="260216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56520" y="774720"/>
              <a:ext cx="7235280" cy="5551920"/>
            </p14:xfrm>
          </p:contentPart>
        </mc:Choice>
        <mc:Fallback xmlns="">
          <p:pic>
            <p:nvPicPr>
              <p:cNvPr id="2" name="Ink 1"/>
              <p:cNvPicPr/>
              <p:nvPr/>
            </p:nvPicPr>
            <p:blipFill>
              <a:blip r:embed="rId5"/>
              <a:stretch>
                <a:fillRect/>
              </a:stretch>
            </p:blipFill>
            <p:spPr>
              <a:xfrm>
                <a:off x="1851480" y="766440"/>
                <a:ext cx="7247520" cy="5569560"/>
              </a:xfrm>
              <a:prstGeom prst="rect">
                <a:avLst/>
              </a:prstGeom>
            </p:spPr>
          </p:pic>
        </mc:Fallback>
      </mc:AlternateContent>
    </p:spTree>
    <p:extLst>
      <p:ext uri="{BB962C8B-B14F-4D97-AF65-F5344CB8AC3E}">
        <p14:creationId xmlns:p14="http://schemas.microsoft.com/office/powerpoint/2010/main" val="9254297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2400" y="661667"/>
            <a:ext cx="7467600" cy="461665"/>
          </a:xfrm>
          <a:prstGeom prst="rect">
            <a:avLst/>
          </a:prstGeom>
          <a:noFill/>
        </p:spPr>
        <p:txBody>
          <a:bodyPr wrap="square" rtlCol="0">
            <a:spAutoFit/>
          </a:bodyPr>
          <a:lstStyle/>
          <a:p>
            <a:r>
              <a:rPr lang="en-US" sz="2400" b="1" dirty="0">
                <a:latin typeface="Arial" panose="020B0604020202020204" pitchFamily="34" charset="0"/>
              </a:rPr>
              <a:t>Classifying sentiment using logistic regression</a:t>
            </a:r>
            <a:endParaRPr lang="en-IN" sz="2400" b="1" dirty="0">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394842" y="1434232"/>
            <a:ext cx="6589778" cy="1004167"/>
          </a:xfrm>
          <a:prstGeom prst="rect">
            <a:avLst/>
          </a:prstGeom>
        </p:spPr>
      </p:pic>
      <p:pic>
        <p:nvPicPr>
          <p:cNvPr id="9" name="Picture 8"/>
          <p:cNvPicPr>
            <a:picLocks noChangeAspect="1"/>
          </p:cNvPicPr>
          <p:nvPr/>
        </p:nvPicPr>
        <p:blipFill>
          <a:blip r:embed="rId3"/>
          <a:stretch>
            <a:fillRect/>
          </a:stretch>
        </p:blipFill>
        <p:spPr>
          <a:xfrm>
            <a:off x="399604" y="2438399"/>
            <a:ext cx="8085640" cy="292332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698840" y="1153800"/>
              <a:ext cx="7504200" cy="5072400"/>
            </p14:xfrm>
          </p:contentPart>
        </mc:Choice>
        <mc:Fallback xmlns="">
          <p:pic>
            <p:nvPicPr>
              <p:cNvPr id="2" name="Ink 1"/>
              <p:cNvPicPr/>
              <p:nvPr/>
            </p:nvPicPr>
            <p:blipFill>
              <a:blip r:embed="rId5"/>
              <a:stretch>
                <a:fillRect/>
              </a:stretch>
            </p:blipFill>
            <p:spPr>
              <a:xfrm>
                <a:off x="1689840" y="1144080"/>
                <a:ext cx="7524360" cy="5085720"/>
              </a:xfrm>
              <a:prstGeom prst="rect">
                <a:avLst/>
              </a:prstGeom>
            </p:spPr>
          </p:pic>
        </mc:Fallback>
      </mc:AlternateContent>
    </p:spTree>
    <p:extLst>
      <p:ext uri="{BB962C8B-B14F-4D97-AF65-F5344CB8AC3E}">
        <p14:creationId xmlns:p14="http://schemas.microsoft.com/office/powerpoint/2010/main" val="13452878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29" y="149738"/>
            <a:ext cx="7886700" cy="1325563"/>
          </a:xfrm>
        </p:spPr>
        <p:txBody>
          <a:bodyPr>
            <a:normAutofit/>
          </a:bodyPr>
          <a:lstStyle/>
          <a:p>
            <a:r>
              <a:rPr lang="en-US" sz="2400" b="1" dirty="0" smtClean="0"/>
              <a:t>Logistic Regression – Fit a Model</a:t>
            </a:r>
            <a:endParaRPr lang="en-IN" sz="2400" b="1" dirty="0"/>
          </a:p>
        </p:txBody>
      </p:sp>
      <p:pic>
        <p:nvPicPr>
          <p:cNvPr id="8" name="Picture 7"/>
          <p:cNvPicPr>
            <a:picLocks noChangeAspect="1"/>
          </p:cNvPicPr>
          <p:nvPr/>
        </p:nvPicPr>
        <p:blipFill>
          <a:blip r:embed="rId3"/>
          <a:stretch>
            <a:fillRect/>
          </a:stretch>
        </p:blipFill>
        <p:spPr>
          <a:xfrm>
            <a:off x="217954" y="1475301"/>
            <a:ext cx="3410133" cy="1634612"/>
          </a:xfrm>
          <a:prstGeom prst="rect">
            <a:avLst/>
          </a:prstGeom>
        </p:spPr>
      </p:pic>
      <p:sp>
        <p:nvSpPr>
          <p:cNvPr id="11" name="TextBox 10"/>
          <p:cNvSpPr txBox="1"/>
          <p:nvPr/>
        </p:nvSpPr>
        <p:spPr>
          <a:xfrm>
            <a:off x="5410200" y="1513400"/>
            <a:ext cx="2917273" cy="107721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Hyper parameters: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Learning Rate = 0.3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Initial Weights  = (0.5, 0.5,0.5)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Regularization Constant = 0</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5257916" y="2598063"/>
                <a:ext cx="3429000" cy="338554"/>
              </a:xfrm>
              <a:prstGeom prst="rect">
                <a:avLst/>
              </a:prstGeom>
              <a:noFill/>
            </p:spPr>
            <p:txBody>
              <a:bodyPr wrap="square" rtlCol="0">
                <a:spAutoFit/>
              </a:bodyPr>
              <a:lstStyle/>
              <a:p>
                <a14:m>
                  <m:oMath xmlns:m="http://schemas.openxmlformats.org/officeDocument/2006/math">
                    <m:r>
                      <a:rPr lang="en-US" i="1">
                        <a:solidFill>
                          <a:prstClr val="black"/>
                        </a:solidFill>
                        <a:latin typeface="Cambria Math" panose="02040503050406030204" pitchFamily="18" charset="0"/>
                      </a:rPr>
                      <m:t>𝜃</m:t>
                    </m:r>
                  </m:oMath>
                </a14:m>
                <a:r>
                  <a:rPr lang="en-IN" baseline="30000" dirty="0" smtClean="0"/>
                  <a:t>T</a:t>
                </a:r>
                <a:r>
                  <a:rPr lang="en-IN" dirty="0" smtClean="0"/>
                  <a:t>X = 0.5 +0.5 CGPA + 0.5 IQ</a:t>
                </a:r>
                <a:endParaRPr lang="en-IN" dirty="0"/>
              </a:p>
            </p:txBody>
          </p:sp>
        </mc:Choice>
        <mc:Fallback xmlns="">
          <p:sp>
            <p:nvSpPr>
              <p:cNvPr id="3" name="TextBox 2"/>
              <p:cNvSpPr txBox="1">
                <a:spLocks noRot="1" noChangeAspect="1" noMove="1" noResize="1" noEditPoints="1" noAdjustHandles="1" noChangeArrowheads="1" noChangeShapeType="1" noTextEdit="1"/>
              </p:cNvSpPr>
              <p:nvPr/>
            </p:nvSpPr>
            <p:spPr>
              <a:xfrm>
                <a:off x="5257916" y="2598063"/>
                <a:ext cx="3429000" cy="338554"/>
              </a:xfrm>
              <a:prstGeom prst="rect">
                <a:avLst/>
              </a:prstGeom>
              <a:blipFill>
                <a:blip r:embed="rId4"/>
                <a:stretch>
                  <a:fillRect t="-5357" b="-214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257916" y="2914973"/>
                <a:ext cx="2112822" cy="641266"/>
              </a:xfrm>
              <a:prstGeom prst="rect">
                <a:avLst/>
              </a:prstGeom>
              <a:ln w="76200">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sup>
                          </m:sSup>
                        </m:den>
                      </m:f>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257916" y="2914973"/>
                <a:ext cx="2112822" cy="641266"/>
              </a:xfrm>
              <a:prstGeom prst="rect">
                <a:avLst/>
              </a:prstGeom>
              <a:blipFill>
                <a:blip r:embed="rId5"/>
                <a:stretch>
                  <a:fillRect/>
                </a:stretch>
              </a:blipFill>
              <a:ln w="762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068" y="3830111"/>
                <a:ext cx="4528932" cy="784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𝐶𝐺𝑃𝐴</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𝐶𝐺𝑃𝐴</m:t>
                          </m:r>
                        </m:sub>
                      </m:sSub>
                      <m:r>
                        <a:rPr lang="en-US" i="1">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3</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IN" b="0" i="1" smtClean="0">
                              <a:solidFill>
                                <a:prstClr val="black"/>
                              </a:solidFill>
                              <a:latin typeface="Cambria Math" panose="02040503050406030204" pitchFamily="18" charset="0"/>
                            </a:rPr>
                            <m:t>6</m:t>
                          </m:r>
                        </m:den>
                      </m:f>
                      <m:nary>
                        <m:naryPr>
                          <m:chr m:val="∑"/>
                          <m:ctrlPr>
                            <a:rPr lang="en-US" i="1" dirty="0">
                              <a:solidFill>
                                <a:prstClr val="black"/>
                              </a:solidFill>
                              <a:latin typeface="Cambria Math" panose="02040503050406030204" pitchFamily="18" charset="0"/>
                            </a:rPr>
                          </m:ctrlPr>
                        </m:naryPr>
                        <m:sub>
                          <m:r>
                            <m:rPr>
                              <m:brk m:alnAt="23"/>
                            </m:rP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1</m:t>
                          </m:r>
                        </m:sub>
                        <m:sup>
                          <m:r>
                            <a:rPr lang="en-IN" b="0" i="1" dirty="0" smtClean="0">
                              <a:solidFill>
                                <a:prstClr val="black"/>
                              </a:solidFill>
                              <a:latin typeface="Cambria Math" panose="02040503050406030204" pitchFamily="18" charset="0"/>
                            </a:rPr>
                            <m:t>6</m:t>
                          </m:r>
                        </m:sup>
                        <m:e>
                          <m:d>
                            <m:dPr>
                              <m:ctrlPr>
                                <a:rPr lang="en-US" i="1" dirty="0">
                                  <a:solidFill>
                                    <a:prstClr val="black"/>
                                  </a:solidFill>
                                  <a:latin typeface="Cambria Math" panose="02040503050406030204" pitchFamily="18" charset="0"/>
                                </a:rPr>
                              </m:ctrlPr>
                            </m:dPr>
                            <m:e>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Sub>
                              <m:d>
                                <m:dPr>
                                  <m:ctrlPr>
                                    <a:rPr lang="en-US" i="1" dirty="0">
                                      <a:solidFill>
                                        <a:prstClr val="black"/>
                                      </a:solidFill>
                                      <a:latin typeface="Cambria Math" panose="02040503050406030204" pitchFamily="18" charset="0"/>
                                    </a:rPr>
                                  </m:ctrlPr>
                                </m:dPr>
                                <m:e>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𝑥</m:t>
                                      </m:r>
                                    </m:e>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𝑖</m:t>
                                          </m:r>
                                        </m:e>
                                      </m:d>
                                    </m:sup>
                                  </m:sSup>
                                </m:e>
                              </m:d>
                              <m:r>
                                <a:rPr lang="en-US" i="1" dirty="0">
                                  <a:solidFill>
                                    <a:prstClr val="black"/>
                                  </a:solidFill>
                                  <a:latin typeface="Cambria Math" panose="02040503050406030204" pitchFamily="18" charset="0"/>
                                </a:rPr>
                                <m:t>−</m:t>
                              </m:r>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𝑦</m:t>
                                  </m:r>
                                </m:e>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p>
                            </m:e>
                          </m:d>
                        </m:e>
                      </m:nary>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𝑥</m:t>
                          </m:r>
                        </m:e>
                        <m:sub>
                          <m:r>
                            <a:rPr lang="en-IN" b="0" i="1" dirty="0" smtClean="0">
                              <a:solidFill>
                                <a:prstClr val="black"/>
                              </a:solidFill>
                              <a:latin typeface="Cambria Math" panose="02040503050406030204" pitchFamily="18" charset="0"/>
                            </a:rPr>
                            <m:t>𝐶𝐺𝑃𝐴</m:t>
                          </m:r>
                        </m:sub>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bSup>
                    </m:oMath>
                  </m:oMathPara>
                </a14:m>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43068" y="3830111"/>
                <a:ext cx="4528932" cy="78451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3068" y="4424616"/>
                <a:ext cx="3901709" cy="784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𝐼𝑄</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𝐼𝑄</m:t>
                          </m:r>
                        </m:sub>
                      </m:sSub>
                      <m:r>
                        <a:rPr lang="en-US" i="1">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3</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IN" b="0" i="1" smtClean="0">
                              <a:solidFill>
                                <a:prstClr val="black"/>
                              </a:solidFill>
                              <a:latin typeface="Cambria Math" panose="02040503050406030204" pitchFamily="18" charset="0"/>
                            </a:rPr>
                            <m:t>6</m:t>
                          </m:r>
                        </m:den>
                      </m:f>
                      <m:nary>
                        <m:naryPr>
                          <m:chr m:val="∑"/>
                          <m:ctrlPr>
                            <a:rPr lang="en-US" i="1" dirty="0">
                              <a:solidFill>
                                <a:prstClr val="black"/>
                              </a:solidFill>
                              <a:latin typeface="Cambria Math" panose="02040503050406030204" pitchFamily="18" charset="0"/>
                            </a:rPr>
                          </m:ctrlPr>
                        </m:naryPr>
                        <m:sub>
                          <m:r>
                            <m:rPr>
                              <m:brk m:alnAt="23"/>
                            </m:rP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1</m:t>
                          </m:r>
                        </m:sub>
                        <m:sup>
                          <m:r>
                            <a:rPr lang="en-IN" b="0" i="1" dirty="0" smtClean="0">
                              <a:solidFill>
                                <a:prstClr val="black"/>
                              </a:solidFill>
                              <a:latin typeface="Cambria Math" panose="02040503050406030204" pitchFamily="18" charset="0"/>
                            </a:rPr>
                            <m:t>6</m:t>
                          </m:r>
                        </m:sup>
                        <m:e>
                          <m:d>
                            <m:dPr>
                              <m:ctrlPr>
                                <a:rPr lang="en-US" i="1" dirty="0">
                                  <a:solidFill>
                                    <a:prstClr val="black"/>
                                  </a:solidFill>
                                  <a:latin typeface="Cambria Math" panose="02040503050406030204" pitchFamily="18" charset="0"/>
                                </a:rPr>
                              </m:ctrlPr>
                            </m:dPr>
                            <m:e>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Sub>
                              <m:d>
                                <m:dPr>
                                  <m:ctrlPr>
                                    <a:rPr lang="en-US" i="1" dirty="0">
                                      <a:solidFill>
                                        <a:prstClr val="black"/>
                                      </a:solidFill>
                                      <a:latin typeface="Cambria Math" panose="02040503050406030204" pitchFamily="18" charset="0"/>
                                    </a:rPr>
                                  </m:ctrlPr>
                                </m:dPr>
                                <m:e>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𝑥</m:t>
                                      </m:r>
                                    </m:e>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𝑖</m:t>
                                          </m:r>
                                        </m:e>
                                      </m:d>
                                    </m:sup>
                                  </m:sSup>
                                </m:e>
                              </m:d>
                              <m:r>
                                <a:rPr lang="en-US" i="1" dirty="0">
                                  <a:solidFill>
                                    <a:prstClr val="black"/>
                                  </a:solidFill>
                                  <a:latin typeface="Cambria Math" panose="02040503050406030204" pitchFamily="18" charset="0"/>
                                </a:rPr>
                                <m:t>−</m:t>
                              </m:r>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𝑦</m:t>
                                  </m:r>
                                </m:e>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p>
                            </m:e>
                          </m:d>
                        </m:e>
                      </m:nary>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𝑥</m:t>
                          </m:r>
                        </m:e>
                        <m:sub>
                          <m:r>
                            <a:rPr lang="en-IN" b="0" i="1" dirty="0" smtClean="0">
                              <a:solidFill>
                                <a:prstClr val="black"/>
                              </a:solidFill>
                              <a:latin typeface="Cambria Math" panose="02040503050406030204" pitchFamily="18" charset="0"/>
                            </a:rPr>
                            <m:t>𝐼𝑄</m:t>
                          </m:r>
                        </m:sub>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bSup>
                    </m:oMath>
                  </m:oMathPara>
                </a14:m>
                <a:endParaRPr lang="en-IN" dirty="0"/>
              </a:p>
            </p:txBody>
          </p:sp>
        </mc:Choice>
        <mc:Fallback xmlns="">
          <p:sp>
            <p:nvSpPr>
              <p:cNvPr id="12" name="Rectangle 11"/>
              <p:cNvSpPr>
                <a:spLocks noRot="1" noChangeAspect="1" noMove="1" noResize="1" noEditPoints="1" noAdjustHandles="1" noChangeArrowheads="1" noChangeShapeType="1" noTextEdit="1"/>
              </p:cNvSpPr>
              <p:nvPr/>
            </p:nvSpPr>
            <p:spPr>
              <a:xfrm>
                <a:off x="43068" y="4424616"/>
                <a:ext cx="3901709" cy="7845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26611" y="3235606"/>
                <a:ext cx="3711016" cy="784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0</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0</m:t>
                          </m:r>
                        </m:sub>
                      </m:sSub>
                      <m:r>
                        <a:rPr lang="en-US" i="1">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3</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r>
                            <a:rPr lang="en-IN" b="0" i="1" smtClean="0">
                              <a:solidFill>
                                <a:prstClr val="black"/>
                              </a:solidFill>
                              <a:latin typeface="Cambria Math" panose="02040503050406030204" pitchFamily="18" charset="0"/>
                            </a:rPr>
                            <m:t>6</m:t>
                          </m:r>
                        </m:den>
                      </m:f>
                      <m:nary>
                        <m:naryPr>
                          <m:chr m:val="∑"/>
                          <m:ctrlPr>
                            <a:rPr lang="en-US" i="1" dirty="0">
                              <a:solidFill>
                                <a:prstClr val="black"/>
                              </a:solidFill>
                              <a:latin typeface="Cambria Math" panose="02040503050406030204" pitchFamily="18" charset="0"/>
                            </a:rPr>
                          </m:ctrlPr>
                        </m:naryPr>
                        <m:sub>
                          <m:r>
                            <m:rPr>
                              <m:brk m:alnAt="23"/>
                            </m:rP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1</m:t>
                          </m:r>
                        </m:sub>
                        <m:sup>
                          <m:r>
                            <a:rPr lang="en-IN" b="0" i="1" dirty="0" smtClean="0">
                              <a:solidFill>
                                <a:prstClr val="black"/>
                              </a:solidFill>
                              <a:latin typeface="Cambria Math" panose="02040503050406030204" pitchFamily="18" charset="0"/>
                            </a:rPr>
                            <m:t>6</m:t>
                          </m:r>
                        </m:sup>
                        <m:e>
                          <m:d>
                            <m:dPr>
                              <m:ctrlPr>
                                <a:rPr lang="en-US" i="1" dirty="0">
                                  <a:solidFill>
                                    <a:prstClr val="black"/>
                                  </a:solidFill>
                                  <a:latin typeface="Cambria Math" panose="02040503050406030204" pitchFamily="18" charset="0"/>
                                </a:rPr>
                              </m:ctrlPr>
                            </m:dPr>
                            <m:e>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Sub>
                              <m:d>
                                <m:dPr>
                                  <m:ctrlPr>
                                    <a:rPr lang="en-US" i="1" dirty="0">
                                      <a:solidFill>
                                        <a:prstClr val="black"/>
                                      </a:solidFill>
                                      <a:latin typeface="Cambria Math" panose="02040503050406030204" pitchFamily="18" charset="0"/>
                                    </a:rPr>
                                  </m:ctrlPr>
                                </m:dPr>
                                <m:e>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𝑥</m:t>
                                      </m:r>
                                    </m:e>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𝑖</m:t>
                                          </m:r>
                                        </m:e>
                                      </m:d>
                                    </m:sup>
                                  </m:sSup>
                                </m:e>
                              </m:d>
                              <m:r>
                                <a:rPr lang="en-US" i="1" dirty="0">
                                  <a:solidFill>
                                    <a:prstClr val="black"/>
                                  </a:solidFill>
                                  <a:latin typeface="Cambria Math" panose="02040503050406030204" pitchFamily="18" charset="0"/>
                                </a:rPr>
                                <m:t>−</m:t>
                              </m:r>
                              <m:sSup>
                                <m:sSupPr>
                                  <m:ctrlPr>
                                    <a:rPr lang="en-US" i="1" dirty="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𝑦</m:t>
                                  </m:r>
                                </m:e>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𝑖</m:t>
                                      </m:r>
                                    </m:e>
                                  </m:d>
                                </m:sup>
                              </m:sSup>
                            </m:e>
                          </m:d>
                        </m:e>
                      </m:nary>
                      <m:r>
                        <a:rPr lang="en-IN" i="1" dirty="0" smtClean="0">
                          <a:solidFill>
                            <a:prstClr val="black"/>
                          </a:solidFill>
                          <a:latin typeface="Cambria Math" panose="02040503050406030204" pitchFamily="18" charset="0"/>
                        </a:rPr>
                        <m:t>(</m:t>
                      </m:r>
                      <m:r>
                        <a:rPr lang="en-IN" b="0" i="1" dirty="0" smtClean="0">
                          <a:solidFill>
                            <a:prstClr val="black"/>
                          </a:solidFill>
                          <a:latin typeface="Cambria Math" panose="02040503050406030204" pitchFamily="18" charset="0"/>
                        </a:rPr>
                        <m:t>1</m:t>
                      </m:r>
                      <m:r>
                        <a:rPr lang="en-IN" b="0" i="1" dirty="0" smtClean="0">
                          <a:solidFill>
                            <a:prstClr val="black"/>
                          </a:solidFill>
                          <a:latin typeface="Cambria Math" panose="02040503050406030204" pitchFamily="18" charset="0"/>
                        </a:rPr>
                        <m:t>)</m:t>
                      </m:r>
                    </m:oMath>
                  </m:oMathPara>
                </a14:m>
                <a:endParaRPr lang="en-IN" dirty="0"/>
              </a:p>
            </p:txBody>
          </p:sp>
        </mc:Choice>
        <mc:Fallback xmlns="">
          <p:sp>
            <p:nvSpPr>
              <p:cNvPr id="15" name="Rectangle 14"/>
              <p:cNvSpPr>
                <a:spLocks noRot="1" noChangeAspect="1" noMove="1" noResize="1" noEditPoints="1" noAdjustHandles="1" noChangeArrowheads="1" noChangeShapeType="1" noTextEdit="1"/>
              </p:cNvSpPr>
              <p:nvPr/>
            </p:nvSpPr>
            <p:spPr>
              <a:xfrm>
                <a:off x="126611" y="3235606"/>
                <a:ext cx="3711016" cy="78451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219816" y="3470198"/>
                <a:ext cx="3705565" cy="622030"/>
              </a:xfrm>
              <a:prstGeom prst="rect">
                <a:avLst/>
              </a:prstGeom>
              <a:ln w="76200">
                <a:noFill/>
              </a:ln>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0</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5</m:t>
                              </m:r>
                              <m:r>
                                <a:rPr lang="en-IN" sz="1800" i="1">
                                  <a:solidFill>
                                    <a:prstClr val="black"/>
                                  </a:solidFill>
                                  <a:latin typeface="Cambria Math" panose="02040503050406030204" pitchFamily="18" charset="0"/>
                                </a:rPr>
                                <m:t> +</m:t>
                              </m:r>
                              <m:r>
                                <a:rPr lang="en-IN" sz="1800" i="1">
                                  <a:solidFill>
                                    <a:prstClr val="black"/>
                                  </a:solidFill>
                                  <a:latin typeface="Cambria Math" panose="02040503050406030204" pitchFamily="18" charset="0"/>
                                </a:rPr>
                                <m:t>0</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5</m:t>
                              </m:r>
                              <m:r>
                                <a:rPr lang="en-IN" sz="1800" i="1">
                                  <a:solidFill>
                                    <a:prstClr val="black"/>
                                  </a:solidFill>
                                  <a:latin typeface="Cambria Math" panose="02040503050406030204" pitchFamily="18" charset="0"/>
                                </a:rPr>
                                <m:t> </m:t>
                              </m:r>
                              <m:r>
                                <a:rPr lang="en-IN" sz="1800" i="1">
                                  <a:solidFill>
                                    <a:prstClr val="black"/>
                                  </a:solidFill>
                                  <a:latin typeface="Cambria Math" panose="02040503050406030204" pitchFamily="18" charset="0"/>
                                </a:rPr>
                                <m:t>𝐶𝐺𝑃𝐴</m:t>
                              </m:r>
                              <m:r>
                                <a:rPr lang="en-IN" sz="1800" i="1">
                                  <a:solidFill>
                                    <a:prstClr val="black"/>
                                  </a:solidFill>
                                  <a:latin typeface="Cambria Math" panose="02040503050406030204" pitchFamily="18" charset="0"/>
                                </a:rPr>
                                <m:t> + </m:t>
                              </m:r>
                              <m:r>
                                <a:rPr lang="en-IN" sz="1800" i="1">
                                  <a:solidFill>
                                    <a:prstClr val="black"/>
                                  </a:solidFill>
                                  <a:latin typeface="Cambria Math" panose="02040503050406030204" pitchFamily="18" charset="0"/>
                                </a:rPr>
                                <m:t>0</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5</m:t>
                              </m:r>
                              <m:r>
                                <a:rPr lang="en-IN" sz="1800" i="1">
                                  <a:solidFill>
                                    <a:prstClr val="black"/>
                                  </a:solidFill>
                                  <a:latin typeface="Cambria Math" panose="02040503050406030204" pitchFamily="18" charset="0"/>
                                </a:rPr>
                                <m:t> </m:t>
                              </m:r>
                              <m:r>
                                <a:rPr lang="en-IN" sz="1800" i="1">
                                  <a:solidFill>
                                    <a:prstClr val="black"/>
                                  </a:solidFill>
                                  <a:latin typeface="Cambria Math" panose="02040503050406030204" pitchFamily="18" charset="0"/>
                                </a:rPr>
                                <m:t>𝐼𝑄</m:t>
                              </m:r>
                              <m:r>
                                <a:rPr lang="en-IN" sz="1800" i="1">
                                  <a:solidFill>
                                    <a:prstClr val="black"/>
                                  </a:solidFill>
                                  <a:latin typeface="Cambria Math" panose="02040503050406030204" pitchFamily="18" charset="0"/>
                                </a:rPr>
                                <m:t> )</m:t>
                              </m:r>
                            </m:sup>
                          </m:sSup>
                        </m:den>
                      </m:f>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219816" y="3470198"/>
                <a:ext cx="3705565" cy="622030"/>
              </a:xfrm>
              <a:prstGeom prst="rect">
                <a:avLst/>
              </a:prstGeom>
              <a:blipFill>
                <a:blip r:embed="rId9"/>
                <a:stretch>
                  <a:fillRect/>
                </a:stretch>
              </a:blipFill>
              <a:ln w="762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24366" y="5209126"/>
                <a:ext cx="2301015" cy="1094659"/>
              </a:xfrm>
              <a:prstGeom prst="rect">
                <a:avLst/>
              </a:prstGeom>
              <a:noFill/>
            </p:spPr>
            <p:txBody>
              <a:bodyPr wrap="none" rtlCol="0">
                <a:spAutoFit/>
              </a:bodyPr>
              <a:lstStyle/>
              <a:p>
                <a:pPr algn="ctr"/>
                <a:r>
                  <a:rPr lang="en-IN" dirty="0" smtClean="0"/>
                  <a:t>Approx. : New weights </a:t>
                </a:r>
              </a:p>
              <a:p>
                <a:pPr algn="ct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i="1">
                            <a:solidFill>
                              <a:prstClr val="black"/>
                            </a:solidFill>
                            <a:latin typeface="Cambria Math" panose="02040503050406030204" pitchFamily="18" charset="0"/>
                          </a:rPr>
                          <m:t>0</m:t>
                        </m:r>
                      </m:sub>
                    </m:sSub>
                  </m:oMath>
                </a14:m>
                <a:r>
                  <a:rPr lang="en-IN" dirty="0" smtClean="0"/>
                  <a:t> = 0.4</a:t>
                </a:r>
              </a:p>
              <a:p>
                <a:pPr algn="ct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1</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𝐶𝐺𝑃𝐴</m:t>
                        </m:r>
                      </m:sub>
                    </m:sSub>
                    <m:r>
                      <a:rPr lang="en-IN" b="0" i="1" smtClean="0">
                        <a:solidFill>
                          <a:prstClr val="black"/>
                        </a:solidFill>
                        <a:latin typeface="Cambria Math" panose="02040503050406030204" pitchFamily="18" charset="0"/>
                      </a:rPr>
                      <m:t>=</m:t>
                    </m:r>
                  </m:oMath>
                </a14:m>
                <a:r>
                  <a:rPr lang="en-IN" dirty="0" smtClean="0"/>
                  <a:t>-0.4</a:t>
                </a:r>
              </a:p>
              <a:p>
                <a:pPr algn="ct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2</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𝐼𝑄</m:t>
                          </m:r>
                          <m:r>
                            <a:rPr lang="en-IN" b="0" i="1" smtClean="0">
                              <a:solidFill>
                                <a:prstClr val="black"/>
                              </a:solidFill>
                              <a:latin typeface="Cambria Math" panose="02040503050406030204" pitchFamily="18" charset="0"/>
                            </a:rPr>
                            <m:t> </m:t>
                          </m:r>
                        </m:sub>
                      </m:sSub>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6</m:t>
                      </m:r>
                    </m:oMath>
                  </m:oMathPara>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6624366" y="5209126"/>
                <a:ext cx="2301015" cy="1094659"/>
              </a:xfrm>
              <a:prstGeom prst="rect">
                <a:avLst/>
              </a:prstGeom>
              <a:blipFill>
                <a:blip r:embed="rId10"/>
                <a:stretch>
                  <a:fillRect l="-1326" t="-1676" r="-796" b="-1676"/>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214920" y="831600"/>
              <a:ext cx="8197200" cy="4418280"/>
            </p14:xfrm>
          </p:contentPart>
        </mc:Choice>
        <mc:Fallback xmlns="">
          <p:pic>
            <p:nvPicPr>
              <p:cNvPr id="6" name="Ink 5"/>
              <p:cNvPicPr/>
              <p:nvPr/>
            </p:nvPicPr>
            <p:blipFill>
              <a:blip r:embed="rId12"/>
              <a:stretch>
                <a:fillRect/>
              </a:stretch>
            </p:blipFill>
            <p:spPr>
              <a:xfrm>
                <a:off x="208800" y="824040"/>
                <a:ext cx="8208720" cy="4433040"/>
              </a:xfrm>
              <a:prstGeom prst="rect">
                <a:avLst/>
              </a:prstGeom>
            </p:spPr>
          </p:pic>
        </mc:Fallback>
      </mc:AlternateContent>
    </p:spTree>
    <p:extLst>
      <p:ext uri="{BB962C8B-B14F-4D97-AF65-F5344CB8AC3E}">
        <p14:creationId xmlns:p14="http://schemas.microsoft.com/office/powerpoint/2010/main" val="1008254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dirty="0" smtClean="0">
                <a:solidFill>
                  <a:srgbClr val="C00000"/>
                </a:solidFill>
                <a:ea typeface="Cambria" panose="02040503050406030204" pitchFamily="18" charset="0"/>
              </a:rPr>
              <a:t>Decision Theory </a:t>
            </a:r>
            <a:br>
              <a:rPr lang="en-US" sz="3200" dirty="0" smtClean="0">
                <a:solidFill>
                  <a:srgbClr val="C00000"/>
                </a:solidFill>
                <a:ea typeface="Cambria" panose="02040503050406030204" pitchFamily="18" charset="0"/>
              </a:rPr>
            </a:br>
            <a:r>
              <a:rPr lang="en-US" sz="3200" dirty="0" smtClean="0">
                <a:solidFill>
                  <a:srgbClr val="C00000"/>
                </a:solidFill>
                <a:ea typeface="Cambria" panose="02040503050406030204" pitchFamily="18" charset="0"/>
              </a:rPr>
              <a:t>&amp; </a:t>
            </a:r>
            <a:br>
              <a:rPr lang="en-US" sz="3200" dirty="0" smtClean="0">
                <a:solidFill>
                  <a:srgbClr val="C00000"/>
                </a:solidFill>
                <a:ea typeface="Cambria" panose="02040503050406030204" pitchFamily="18" charset="0"/>
              </a:rPr>
            </a:br>
            <a:r>
              <a:rPr lang="en-US" sz="3200" dirty="0" smtClean="0">
                <a:solidFill>
                  <a:srgbClr val="C00000"/>
                </a:solidFill>
                <a:ea typeface="Cambria" panose="02040503050406030204" pitchFamily="18" charset="0"/>
              </a:rPr>
              <a:t>Classification Models</a:t>
            </a:r>
            <a:endParaRPr sz="3200" dirty="0">
              <a:solidFill>
                <a:srgbClr val="C00000"/>
              </a:solidFill>
              <a:ea typeface="Cambria" panose="02040503050406030204" pitchFamily="18" charset="0"/>
            </a:endParaRPr>
          </a:p>
        </p:txBody>
      </p:sp>
    </p:spTree>
    <p:extLst>
      <p:ext uri="{BB962C8B-B14F-4D97-AF65-F5344CB8AC3E}">
        <p14:creationId xmlns:p14="http://schemas.microsoft.com/office/powerpoint/2010/main" val="150635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29" y="149738"/>
            <a:ext cx="7886700" cy="1325563"/>
          </a:xfrm>
        </p:spPr>
        <p:txBody>
          <a:bodyPr>
            <a:normAutofit/>
          </a:bodyPr>
          <a:lstStyle/>
          <a:p>
            <a:r>
              <a:rPr lang="en-US" sz="2400" b="1" dirty="0" smtClean="0"/>
              <a:t>Logistic Regression – Inference &amp; Interpretation</a:t>
            </a:r>
            <a:endParaRPr lang="en-IN" sz="2400" b="1" dirty="0"/>
          </a:p>
        </p:txBody>
      </p:sp>
      <p:pic>
        <p:nvPicPr>
          <p:cNvPr id="8" name="Picture 7"/>
          <p:cNvPicPr>
            <a:picLocks noChangeAspect="1"/>
          </p:cNvPicPr>
          <p:nvPr/>
        </p:nvPicPr>
        <p:blipFill>
          <a:blip r:embed="rId3"/>
          <a:stretch>
            <a:fillRect/>
          </a:stretch>
        </p:blipFill>
        <p:spPr>
          <a:xfrm>
            <a:off x="184615" y="1489588"/>
            <a:ext cx="3410133" cy="1634612"/>
          </a:xfrm>
          <a:prstGeom prst="rect">
            <a:avLst/>
          </a:prstGeom>
        </p:spPr>
      </p:pic>
      <p:sp>
        <p:nvSpPr>
          <p:cNvPr id="11" name="TextBox 10"/>
          <p:cNvSpPr txBox="1"/>
          <p:nvPr/>
        </p:nvSpPr>
        <p:spPr>
          <a:xfrm>
            <a:off x="5410200" y="1513400"/>
            <a:ext cx="3118931"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Assume</a:t>
            </a:r>
            <a:r>
              <a:rPr kumimoji="0" lang="en-US" sz="16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0.4+0.3CGPA-0.45IQ</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5381625" y="2045284"/>
            <a:ext cx="3780137" cy="73866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Predict the Job offered for a candidate : (5,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a:t>
            </a: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h(x) = 0.31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Y-Predicted = 0  / No</a:t>
            </a:r>
            <a:endPar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tangle 2"/>
          <p:cNvSpPr/>
          <p:nvPr/>
        </p:nvSpPr>
        <p:spPr>
          <a:xfrm>
            <a:off x="184615" y="4572000"/>
            <a:ext cx="8959385" cy="15696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Note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The </a:t>
            </a:r>
            <a:r>
              <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exponential function of the regression coefficient (</a:t>
            </a:r>
            <a:r>
              <a:rPr kumimoji="0" lang="en-IN" sz="16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e</a:t>
            </a:r>
            <a:r>
              <a:rPr kumimoji="0" lang="en-IN" sz="1600" b="0" i="1" u="none" strike="noStrike" kern="1200" cap="none" spc="0" normalizeH="0" baseline="30000" noProof="0" dirty="0" err="1" smtClean="0">
                <a:ln>
                  <a:noFill/>
                </a:ln>
                <a:solidFill>
                  <a:srgbClr val="000000"/>
                </a:solidFill>
                <a:effectLst/>
                <a:uLnTx/>
                <a:uFillTx/>
                <a:latin typeface="Times New Roman" panose="02020603050405020304" pitchFamily="18" charset="0"/>
                <a:ea typeface="+mn-ea"/>
                <a:cs typeface="+mn-cs"/>
              </a:rPr>
              <a:t>w-cpga</a:t>
            </a:r>
            <a:r>
              <a:rPr kumimoji="0" lang="en-I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 </a:t>
            </a:r>
            <a:r>
              <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is the odds ratio associated with a one-unit increase in the </a:t>
            </a:r>
            <a:r>
              <a:rPr kumimoji="0" lang="en-IN" sz="16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cgpa</a:t>
            </a:r>
            <a:r>
              <a:rPr kumimoji="0" lang="en-I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 The odd of being offered with job increase by a factor of 1.35 for every unit increase in the CGPA [</a:t>
            </a:r>
            <a:r>
              <a:rPr kumimoji="0" lang="en-US" sz="16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np.exp</a:t>
            </a:r>
            <a:r>
              <a:rPr kumimoji="0" 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r>
              <a:rPr kumimoji="0" lang="en-US" sz="16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model.params</a:t>
            </a:r>
            <a:r>
              <a:rPr kumimoji="0" 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796453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676400"/>
                <a:ext cx="7296150" cy="3638550"/>
              </a:xfrm>
            </p:spPr>
            <p:txBody>
              <a:bodyPr>
                <a:normAutofit fontScale="62500" lnSpcReduction="20000"/>
              </a:bodyPr>
              <a:lstStyle/>
              <a:p>
                <a:r>
                  <a:rPr lang="en-US" sz="3450" b="1" dirty="0">
                    <a:solidFill>
                      <a:srgbClr val="0070C0"/>
                    </a:solidFill>
                  </a:rPr>
                  <a:t>Model</a:t>
                </a:r>
                <a:endParaRPr lang="en-US" sz="2400" b="1" dirty="0">
                  <a:solidFill>
                    <a:srgbClr val="0070C0"/>
                  </a:solidFill>
                </a:endParaRPr>
              </a:p>
              <a:p>
                <a:pPr marL="0" indent="0" algn="ctr">
                  <a:buNone/>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𝑌</m:t>
                        </m:r>
                        <m:r>
                          <a:rPr lang="en-US" sz="2400" i="1" dirty="0">
                            <a:latin typeface="Cambria Math" panose="02040503050406030204" pitchFamily="18" charset="0"/>
                          </a:rPr>
                          <m:t>=</m:t>
                        </m:r>
                        <m:r>
                          <a:rPr lang="en-US" sz="2400" i="1" dirty="0">
                            <a:latin typeface="Cambria Math" panose="02040503050406030204" pitchFamily="18" charset="0"/>
                          </a:rPr>
                          <m:t>1</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2</m:t>
                            </m:r>
                          </m:sub>
                        </m:sSub>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𝑛</m:t>
                            </m:r>
                          </m:sub>
                        </m:sSub>
                      </m:e>
                    </m:d>
                    <m:r>
                      <a:rPr lang="en-US" sz="2400" i="1" dirty="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1</m:t>
                        </m:r>
                      </m:num>
                      <m:den>
                        <m:r>
                          <a:rPr lang="en-US" sz="2400" i="1" dirty="0">
                            <a:latin typeface="Cambria Math" panose="02040503050406030204" pitchFamily="18" charset="0"/>
                            <a:ea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𝑒</m:t>
                            </m:r>
                          </m:e>
                          <m:sup>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𝜃</m:t>
                                </m:r>
                              </m:e>
                              <m:sup>
                                <m:r>
                                  <a:rPr lang="en-US" sz="2400" i="1" dirty="0">
                                    <a:latin typeface="Cambria Math" panose="02040503050406030204" pitchFamily="18" charset="0"/>
                                    <a:ea typeface="Cambria Math" panose="02040503050406030204" pitchFamily="18" charset="0"/>
                                  </a:rPr>
                                  <m:t>⊤</m:t>
                                </m:r>
                              </m:sup>
                            </m:sSup>
                            <m:r>
                              <a:rPr lang="en-US" sz="2400" i="1" dirty="0">
                                <a:latin typeface="Cambria Math" panose="02040503050406030204" pitchFamily="18" charset="0"/>
                                <a:ea typeface="Cambria Math" panose="02040503050406030204" pitchFamily="18" charset="0"/>
                              </a:rPr>
                              <m:t>𝑥</m:t>
                            </m:r>
                          </m:sup>
                        </m:sSup>
                      </m:den>
                    </m:f>
                  </m:oMath>
                </a14:m>
                <a:r>
                  <a:rPr lang="en-US" sz="2400" dirty="0">
                    <a:ea typeface="Cambria Math" panose="02040503050406030204" pitchFamily="18" charset="0"/>
                  </a:rPr>
                  <a:t> </a:t>
                </a:r>
              </a:p>
              <a:p>
                <a:r>
                  <a:rPr lang="en-US" sz="3450" b="1" dirty="0">
                    <a:solidFill>
                      <a:srgbClr val="0070C0"/>
                    </a:solidFill>
                  </a:rPr>
                  <a:t>Cost function</a:t>
                </a:r>
              </a:p>
              <a:p>
                <a:pPr marL="0" indent="0">
                  <a:buNone/>
                </a:pP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𝐽</m:t>
                      </m:r>
                      <m:d>
                        <m:dPr>
                          <m:ctrlPr>
                            <a:rPr lang="en-US" sz="2400" i="1" dirty="0">
                              <a:latin typeface="Cambria Math" panose="02040503050406030204" pitchFamily="18" charset="0"/>
                            </a:rPr>
                          </m:ctrlPr>
                        </m:dPr>
                        <m:e>
                          <m:r>
                            <a:rPr lang="en-US" sz="2400" i="1" dirty="0">
                              <a:latin typeface="Cambria Math" panose="02040503050406030204" pitchFamily="18" charset="0"/>
                            </a:rPr>
                            <m:t>𝜃</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𝑚</m:t>
                          </m:r>
                        </m:den>
                      </m:f>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e>
                      </m:nary>
                      <m:r>
                        <a:rPr lang="en-US" sz="2400" dirty="0">
                          <a:latin typeface="Cambria Math" panose="02040503050406030204" pitchFamily="18" charset="0"/>
                        </a:rPr>
                        <m:t>         </m:t>
                      </m:r>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𝑦</m:t>
                      </m:r>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eqArr>
                            <m:eqArrPr>
                              <m:ctrlPr>
                                <a:rPr lang="en-US" sz="2400" i="1" dirty="0">
                                  <a:latin typeface="Cambria Math" panose="02040503050406030204" pitchFamily="18" charset="0"/>
                                </a:rPr>
                              </m:ctrlPr>
                            </m:eqArrPr>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1</m:t>
                              </m:r>
                            </m:e>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1</m:t>
                                      </m:r>
                                      <m:r>
                                        <a:rPr lang="en-US" sz="2400" i="1" dirty="0">
                                          <a:latin typeface="Cambria Math" panose="02040503050406030204" pitchFamily="18" charset="0"/>
                                        </a:rPr>
                                        <m:t>−</m:t>
                                      </m:r>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i="1"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0</m:t>
                              </m:r>
                            </m:e>
                          </m:eqArr>
                        </m:e>
                      </m:d>
                    </m:oMath>
                  </m:oMathPara>
                </a14:m>
                <a:endParaRPr lang="en-US" sz="2400" dirty="0"/>
              </a:p>
              <a:p>
                <a:r>
                  <a:rPr lang="en-US" sz="3450" b="1" dirty="0">
                    <a:solidFill>
                      <a:srgbClr val="0070C0"/>
                    </a:solidFill>
                  </a:rPr>
                  <a:t>Learning</a:t>
                </a:r>
              </a:p>
              <a:p>
                <a:pPr marL="0" lvl="1" indent="0">
                  <a:spcBef>
                    <a:spcPts val="750"/>
                  </a:spcBef>
                  <a:buNone/>
                </a:pPr>
                <a:r>
                  <a:rPr lang="en-US" sz="2700" dirty="0"/>
                  <a:t>Gradient descent: </a:t>
                </a:r>
                <a:r>
                  <a:rPr lang="en-US" sz="2550" dirty="0"/>
                  <a:t>Repeat {</a:t>
                </a:r>
                <a14:m>
                  <m:oMath xmlns:m="http://schemas.openxmlformats.org/officeDocument/2006/math">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 ≔</m:t>
                    </m:r>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m:t>
                    </m:r>
                    <m:r>
                      <a:rPr lang="en-US" sz="2550" i="1">
                        <a:latin typeface="Cambria Math" panose="02040503050406030204" pitchFamily="18" charset="0"/>
                      </a:rPr>
                      <m:t>𝛼</m:t>
                    </m:r>
                    <m:f>
                      <m:fPr>
                        <m:ctrlPr>
                          <a:rPr lang="en-US" sz="2550" i="1">
                            <a:latin typeface="Cambria Math" panose="02040503050406030204" pitchFamily="18" charset="0"/>
                          </a:rPr>
                        </m:ctrlPr>
                      </m:fPr>
                      <m:num>
                        <m:r>
                          <a:rPr lang="en-US" sz="2550" i="1">
                            <a:latin typeface="Cambria Math" panose="02040503050406030204" pitchFamily="18" charset="0"/>
                          </a:rPr>
                          <m:t>1</m:t>
                        </m:r>
                      </m:num>
                      <m:den>
                        <m:r>
                          <a:rPr lang="en-US" sz="2550" i="1">
                            <a:latin typeface="Cambria Math" panose="02040503050406030204" pitchFamily="18" charset="0"/>
                          </a:rPr>
                          <m:t>𝑚</m:t>
                        </m:r>
                      </m:den>
                    </m:f>
                    <m:nary>
                      <m:naryPr>
                        <m:chr m:val="∑"/>
                        <m:ctrlPr>
                          <a:rPr lang="en-US" sz="2550" i="1" dirty="0">
                            <a:latin typeface="Cambria Math" panose="02040503050406030204" pitchFamily="18" charset="0"/>
                          </a:rPr>
                        </m:ctrlPr>
                      </m:naryPr>
                      <m:sub>
                        <m:r>
                          <m:rPr>
                            <m:brk m:alnAt="23"/>
                          </m:rPr>
                          <a:rPr lang="en-US" sz="2550" i="1" dirty="0">
                            <a:latin typeface="Cambria Math" panose="02040503050406030204" pitchFamily="18" charset="0"/>
                          </a:rPr>
                          <m:t>𝑖</m:t>
                        </m:r>
                        <m:r>
                          <a:rPr lang="en-US" sz="2550" i="1" dirty="0">
                            <a:latin typeface="Cambria Math" panose="02040503050406030204" pitchFamily="18" charset="0"/>
                          </a:rPr>
                          <m:t>=</m:t>
                        </m:r>
                        <m:r>
                          <a:rPr lang="en-US" sz="2550" i="1" dirty="0">
                            <a:latin typeface="Cambria Math" panose="02040503050406030204" pitchFamily="18" charset="0"/>
                          </a:rPr>
                          <m:t>1</m:t>
                        </m:r>
                      </m:sub>
                      <m:sup>
                        <m:r>
                          <a:rPr lang="en-US" sz="2550" i="1" dirty="0">
                            <a:latin typeface="Cambria Math" panose="02040503050406030204" pitchFamily="18" charset="0"/>
                          </a:rPr>
                          <m:t>𝑚</m:t>
                        </m:r>
                      </m:sup>
                      <m:e>
                        <m:d>
                          <m:dPr>
                            <m:ctrlPr>
                              <a:rPr lang="en-US" sz="2550" i="1" dirty="0">
                                <a:latin typeface="Cambria Math" panose="02040503050406030204" pitchFamily="18" charset="0"/>
                              </a:rPr>
                            </m:ctrlPr>
                          </m:dPr>
                          <m:e>
                            <m:sSub>
                              <m:sSubPr>
                                <m:ctrlPr>
                                  <a:rPr lang="en-US" sz="2550" i="1" dirty="0">
                                    <a:latin typeface="Cambria Math" panose="02040503050406030204" pitchFamily="18" charset="0"/>
                                  </a:rPr>
                                </m:ctrlPr>
                              </m:sSubPr>
                              <m:e>
                                <m:r>
                                  <a:rPr lang="en-US" sz="2550" i="1" dirty="0">
                                    <a:latin typeface="Cambria Math" panose="02040503050406030204" pitchFamily="18" charset="0"/>
                                  </a:rPr>
                                  <m:t>h</m:t>
                                </m:r>
                              </m:e>
                              <m:sub>
                                <m:r>
                                  <a:rPr lang="en-US" sz="2550" i="1" dirty="0">
                                    <a:latin typeface="Cambria Math" panose="02040503050406030204" pitchFamily="18" charset="0"/>
                                  </a:rPr>
                                  <m:t>𝜃</m:t>
                                </m:r>
                              </m:sub>
                            </m:sSub>
                            <m:d>
                              <m:dPr>
                                <m:ctrlPr>
                                  <a:rPr lang="en-US" sz="2550" i="1" dirty="0">
                                    <a:latin typeface="Cambria Math" panose="02040503050406030204" pitchFamily="18" charset="0"/>
                                  </a:rPr>
                                </m:ctrlPr>
                              </m:dPr>
                              <m:e>
                                <m:sSup>
                                  <m:sSupPr>
                                    <m:ctrlPr>
                                      <a:rPr lang="en-US" sz="2550" i="1" dirty="0">
                                        <a:latin typeface="Cambria Math" panose="02040503050406030204" pitchFamily="18" charset="0"/>
                                      </a:rPr>
                                    </m:ctrlPr>
                                  </m:sSupPr>
                                  <m:e>
                                    <m:r>
                                      <a:rPr lang="en-US" sz="2550" i="1" dirty="0">
                                        <a:latin typeface="Cambria Math" panose="02040503050406030204" pitchFamily="18" charset="0"/>
                                      </a:rPr>
                                      <m:t>𝑥</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r>
                              <a:rPr lang="en-US" sz="2550" i="1" dirty="0">
                                <a:latin typeface="Cambria Math" panose="02040503050406030204" pitchFamily="18" charset="0"/>
                              </a:rPr>
                              <m:t>−</m:t>
                            </m:r>
                            <m:sSup>
                              <m:sSupPr>
                                <m:ctrlPr>
                                  <a:rPr lang="en-US" sz="2550" i="1" dirty="0">
                                    <a:latin typeface="Cambria Math" panose="02040503050406030204" pitchFamily="18" charset="0"/>
                                  </a:rPr>
                                </m:ctrlPr>
                              </m:sSupPr>
                              <m:e>
                                <m:r>
                                  <a:rPr lang="en-US" sz="2550" i="1" dirty="0">
                                    <a:latin typeface="Cambria Math" panose="02040503050406030204" pitchFamily="18" charset="0"/>
                                  </a:rPr>
                                  <m:t>𝑦</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e>
                    </m:nary>
                    <m:sSubSup>
                      <m:sSubSupPr>
                        <m:ctrlPr>
                          <a:rPr lang="en-US" sz="2550" i="1" dirty="0">
                            <a:latin typeface="Cambria Math" panose="02040503050406030204" pitchFamily="18" charset="0"/>
                          </a:rPr>
                        </m:ctrlPr>
                      </m:sSubSupPr>
                      <m:e>
                        <m:r>
                          <a:rPr lang="en-US" sz="2550" i="1" dirty="0">
                            <a:latin typeface="Cambria Math" panose="02040503050406030204" pitchFamily="18" charset="0"/>
                          </a:rPr>
                          <m:t>𝑥</m:t>
                        </m:r>
                      </m:e>
                      <m:sub>
                        <m:r>
                          <a:rPr lang="en-US" sz="2550" i="1" dirty="0">
                            <a:latin typeface="Cambria Math" panose="02040503050406030204" pitchFamily="18" charset="0"/>
                          </a:rPr>
                          <m:t>𝑗</m:t>
                        </m:r>
                      </m:sub>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bSup>
                  </m:oMath>
                </a14:m>
                <a:r>
                  <a:rPr lang="en-US" sz="2550" dirty="0"/>
                  <a:t>}</a:t>
                </a:r>
              </a:p>
              <a:p>
                <a:pPr marL="0" indent="0">
                  <a:buNone/>
                </a:pPr>
                <a:endParaRPr lang="en-US" sz="2850" b="1" dirty="0">
                  <a:solidFill>
                    <a:srgbClr val="0070C0"/>
                  </a:solidFill>
                </a:endParaRPr>
              </a:p>
              <a:p>
                <a:r>
                  <a:rPr lang="en-US" sz="3450" b="1" dirty="0">
                    <a:solidFill>
                      <a:srgbClr val="0070C0"/>
                    </a:solidFill>
                  </a:rPr>
                  <a:t>Inference</a:t>
                </a:r>
                <a:endParaRPr lang="en-US" sz="2400" b="1" dirty="0">
                  <a:solidFill>
                    <a:srgbClr val="0070C0"/>
                  </a:solidFill>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𝑌</m:t>
                          </m:r>
                        </m:e>
                      </m:acc>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𝜃</m:t>
                                  </m:r>
                                </m:e>
                                <m:sup>
                                  <m:r>
                                    <a:rPr lang="en-US" sz="2400" i="1" dirty="0">
                                      <a:latin typeface="Cambria Math" panose="02040503050406030204" pitchFamily="18" charset="0"/>
                                    </a:rPr>
                                    <m:t>⊤</m:t>
                                  </m:r>
                                </m:sup>
                              </m:sSup>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sup>
                          </m:sSup>
                        </m:den>
                      </m:f>
                    </m:oMath>
                  </m:oMathPara>
                </a14:m>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676400"/>
                <a:ext cx="7296150" cy="3638550"/>
              </a:xfrm>
              <a:blipFill rotWithShape="0">
                <a:blip r:embed="rId3"/>
                <a:stretch>
                  <a:fillRect l="-1003" t="-2848"/>
                </a:stretch>
              </a:blipFill>
            </p:spPr>
            <p:txBody>
              <a:bodyPr/>
              <a:lstStyle/>
              <a:p>
                <a:r>
                  <a:rPr lang="en-IN">
                    <a:noFill/>
                  </a:rPr>
                  <a:t> </a:t>
                </a:r>
              </a:p>
            </p:txBody>
          </p:sp>
        </mc:Fallback>
      </mc:AlternateContent>
      <p:sp>
        <p:nvSpPr>
          <p:cNvPr id="5" name="Rectangle 4"/>
          <p:cNvSpPr/>
          <p:nvPr/>
        </p:nvSpPr>
        <p:spPr>
          <a:xfrm>
            <a:off x="228600" y="5327997"/>
            <a:ext cx="8915400" cy="129266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Note:</a:t>
            </a:r>
          </a:p>
          <a:p>
            <a:pPr marL="171450" marR="0" lvl="0"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σ(t</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 &lt; 0.5 when t &lt; 0, and σ(t) ≥ 0.5 when t ≥ 0, so a Logistic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model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predicts 1 if </a:t>
            </a:r>
            <a:r>
              <a:rPr kumimoji="0" lang="en-IN" sz="1200" b="0" i="0" u="none" strike="noStrike" kern="1200" cap="none" spc="0" normalizeH="0" baseline="0" noProof="0" dirty="0" err="1" smtClean="0">
                <a:ln>
                  <a:noFill/>
                </a:ln>
                <a:solidFill>
                  <a:prstClr val="black"/>
                </a:solidFill>
                <a:effectLst/>
                <a:uLnTx/>
                <a:uFillTx/>
                <a:latin typeface="Tahoma" charset="0"/>
                <a:ea typeface="+mn-ea"/>
                <a:cs typeface="+mn-cs"/>
              </a:rPr>
              <a:t>xTθ</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is positive, and 0 if it is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negative</a:t>
            </a:r>
          </a:p>
          <a:p>
            <a:pPr marL="171450" marR="0" lvl="0"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Tahoma" charset="0"/>
                <a:ea typeface="+mn-ea"/>
                <a:cs typeface="+mn-cs"/>
              </a:rPr>
              <a:t>logit(p) = log(p / (1 - p)), is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the inverse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of the logistic function. Indeed, if you compute the logit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of the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estimated probability p, you will find that the result is t.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The logit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is also called the log-odds</a:t>
            </a:r>
            <a:endParaRPr kumimoji="0" lang="en-IN" sz="12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ahoma" charset="0"/>
              <a:ea typeface="+mn-ea"/>
              <a:cs typeface="+mn-cs"/>
            </a:endParaRP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788760" y="3017880"/>
              <a:ext cx="5288400" cy="1257480"/>
            </p14:xfrm>
          </p:contentPart>
        </mc:Choice>
        <mc:Fallback xmlns="">
          <p:pic>
            <p:nvPicPr>
              <p:cNvPr id="4" name="Ink 3"/>
              <p:cNvPicPr/>
              <p:nvPr/>
            </p:nvPicPr>
            <p:blipFill>
              <a:blip r:embed="rId5"/>
              <a:stretch>
                <a:fillRect/>
              </a:stretch>
            </p:blipFill>
            <p:spPr>
              <a:xfrm>
                <a:off x="780480" y="3009960"/>
                <a:ext cx="5302440" cy="1272240"/>
              </a:xfrm>
              <a:prstGeom prst="rect">
                <a:avLst/>
              </a:prstGeom>
            </p:spPr>
          </p:pic>
        </mc:Fallback>
      </mc:AlternateContent>
    </p:spTree>
    <p:extLst>
      <p:ext uri="{BB962C8B-B14F-4D97-AF65-F5344CB8AC3E}">
        <p14:creationId xmlns:p14="http://schemas.microsoft.com/office/powerpoint/2010/main" val="1872705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CA20E-92F1-4C01-B7F9-57363EFE5F5B}"/>
              </a:ext>
            </a:extLst>
          </p:cNvPr>
          <p:cNvSpPr>
            <a:spLocks noGrp="1"/>
          </p:cNvSpPr>
          <p:nvPr>
            <p:ph type="title"/>
          </p:nvPr>
        </p:nvSpPr>
        <p:spPr>
          <a:xfrm>
            <a:off x="348377" y="602312"/>
            <a:ext cx="7886700" cy="743919"/>
          </a:xfrm>
        </p:spPr>
        <p:txBody>
          <a:bodyPr/>
          <a:lstStyle/>
          <a:p>
            <a:pPr algn="l"/>
            <a:r>
              <a:rPr lang="en-US" sz="2400" dirty="0"/>
              <a:t>Overfitting vs </a:t>
            </a:r>
            <a:r>
              <a:rPr lang="en-US" sz="2400" dirty="0" err="1" smtClean="0"/>
              <a:t>Underfitting</a:t>
            </a:r>
            <a:endParaRPr lang="en-US" sz="2400" dirty="0"/>
          </a:p>
        </p:txBody>
      </p:sp>
      <p:sp>
        <p:nvSpPr>
          <p:cNvPr id="12" name="Text Placeholder 11">
            <a:extLst>
              <a:ext uri="{FF2B5EF4-FFF2-40B4-BE49-F238E27FC236}">
                <a16:creationId xmlns="" xmlns:a16="http://schemas.microsoft.com/office/drawing/2014/main" id="{DACEC210-2301-44EB-8E65-5593C2DCB2CC}"/>
              </a:ext>
            </a:extLst>
          </p:cNvPr>
          <p:cNvSpPr>
            <a:spLocks noGrp="1"/>
          </p:cNvSpPr>
          <p:nvPr>
            <p:ph type="body" idx="1"/>
          </p:nvPr>
        </p:nvSpPr>
        <p:spPr>
          <a:xfrm>
            <a:off x="152077" y="1292203"/>
            <a:ext cx="3868340" cy="617934"/>
          </a:xfrm>
        </p:spPr>
        <p:txBody>
          <a:bodyPr/>
          <a:lstStyle/>
          <a:p>
            <a:r>
              <a:rPr lang="en-US" sz="1800" dirty="0"/>
              <a:t>Overfitting</a:t>
            </a:r>
          </a:p>
        </p:txBody>
      </p:sp>
      <p:sp>
        <p:nvSpPr>
          <p:cNvPr id="10" name="Content Placeholder 9">
            <a:extLst>
              <a:ext uri="{FF2B5EF4-FFF2-40B4-BE49-F238E27FC236}">
                <a16:creationId xmlns="" xmlns:a16="http://schemas.microsoft.com/office/drawing/2014/main" id="{567D60B2-DBCF-470F-9763-3B0DE9CA9F3F}"/>
              </a:ext>
            </a:extLst>
          </p:cNvPr>
          <p:cNvSpPr>
            <a:spLocks noGrp="1"/>
          </p:cNvSpPr>
          <p:nvPr>
            <p:ph sz="half" idx="2"/>
          </p:nvPr>
        </p:nvSpPr>
        <p:spPr>
          <a:xfrm>
            <a:off x="152077" y="1910137"/>
            <a:ext cx="4419923" cy="2763441"/>
          </a:xfrm>
        </p:spPr>
        <p:txBody>
          <a:bodyPr>
            <a:normAutofit/>
          </a:bodyPr>
          <a:lstStyle/>
          <a:p>
            <a:r>
              <a:rPr lang="en-US" sz="1800" dirty="0"/>
              <a:t>Fitting the data too well</a:t>
            </a:r>
          </a:p>
          <a:p>
            <a:pPr lvl="1"/>
            <a:r>
              <a:rPr lang="en-US" sz="1800" dirty="0"/>
              <a:t>Features are noisy / uncorrelated to concept</a:t>
            </a:r>
          </a:p>
          <a:p>
            <a:pPr marL="457200" lvl="1" indent="0">
              <a:buNone/>
            </a:pPr>
            <a:endParaRPr lang="en-US" sz="1800" dirty="0"/>
          </a:p>
        </p:txBody>
      </p:sp>
      <p:sp>
        <p:nvSpPr>
          <p:cNvPr id="13" name="Text Placeholder 12">
            <a:extLst>
              <a:ext uri="{FF2B5EF4-FFF2-40B4-BE49-F238E27FC236}">
                <a16:creationId xmlns="" xmlns:a16="http://schemas.microsoft.com/office/drawing/2014/main" id="{70873837-CA98-45DA-9078-B64EFC3E8BD6}"/>
              </a:ext>
            </a:extLst>
          </p:cNvPr>
          <p:cNvSpPr>
            <a:spLocks noGrp="1"/>
          </p:cNvSpPr>
          <p:nvPr>
            <p:ph type="body" sz="quarter" idx="3"/>
          </p:nvPr>
        </p:nvSpPr>
        <p:spPr>
          <a:xfrm>
            <a:off x="4917604" y="1292203"/>
            <a:ext cx="3887391" cy="617934"/>
          </a:xfrm>
        </p:spPr>
        <p:txBody>
          <a:bodyPr/>
          <a:lstStyle/>
          <a:p>
            <a:r>
              <a:rPr lang="en-US" sz="1800" dirty="0"/>
              <a:t>Underfitting</a:t>
            </a:r>
          </a:p>
        </p:txBody>
      </p:sp>
      <p:sp>
        <p:nvSpPr>
          <p:cNvPr id="11" name="Content Placeholder 10">
            <a:extLst>
              <a:ext uri="{FF2B5EF4-FFF2-40B4-BE49-F238E27FC236}">
                <a16:creationId xmlns="" xmlns:a16="http://schemas.microsoft.com/office/drawing/2014/main" id="{FCE2FC51-B1B2-4893-A3A4-88EE2B6A8291}"/>
              </a:ext>
            </a:extLst>
          </p:cNvPr>
          <p:cNvSpPr>
            <a:spLocks noGrp="1"/>
          </p:cNvSpPr>
          <p:nvPr>
            <p:ph sz="quarter" idx="4"/>
          </p:nvPr>
        </p:nvSpPr>
        <p:spPr>
          <a:xfrm>
            <a:off x="4917604" y="1910137"/>
            <a:ext cx="3887391" cy="2763441"/>
          </a:xfrm>
        </p:spPr>
        <p:txBody>
          <a:bodyPr>
            <a:normAutofit/>
          </a:bodyPr>
          <a:lstStyle/>
          <a:p>
            <a:r>
              <a:rPr lang="en-US" sz="1800" dirty="0"/>
              <a:t>Learning too little of the true concept</a:t>
            </a:r>
          </a:p>
          <a:p>
            <a:pPr lvl="1"/>
            <a:r>
              <a:rPr lang="en-US" sz="1800" dirty="0"/>
              <a:t>Features don’t capture concept</a:t>
            </a:r>
          </a:p>
          <a:p>
            <a:pPr lvl="1"/>
            <a:r>
              <a:rPr lang="en-US" sz="1800" dirty="0"/>
              <a:t>Too much bias in model</a:t>
            </a:r>
          </a:p>
        </p:txBody>
      </p:sp>
      <p:pic>
        <p:nvPicPr>
          <p:cNvPr id="15" name="Picture 14">
            <a:extLst>
              <a:ext uri="{FF2B5EF4-FFF2-40B4-BE49-F238E27FC236}">
                <a16:creationId xmlns="" xmlns:a16="http://schemas.microsoft.com/office/drawing/2014/main" id="{9CA0C8F8-E8EF-48D3-9A9C-EFAF4FA10362}"/>
              </a:ext>
            </a:extLst>
          </p:cNvPr>
          <p:cNvPicPr>
            <a:picLocks noChangeAspect="1"/>
          </p:cNvPicPr>
          <p:nvPr/>
        </p:nvPicPr>
        <p:blipFill>
          <a:blip r:embed="rId2"/>
          <a:stretch>
            <a:fillRect/>
          </a:stretch>
        </p:blipFill>
        <p:spPr>
          <a:xfrm>
            <a:off x="581976" y="3755615"/>
            <a:ext cx="3438442" cy="2066723"/>
          </a:xfrm>
          <a:prstGeom prst="rect">
            <a:avLst/>
          </a:prstGeom>
        </p:spPr>
      </p:pic>
      <p:graphicFrame>
        <p:nvGraphicFramePr>
          <p:cNvPr id="16" name="Chart 15">
            <a:extLst>
              <a:ext uri="{FF2B5EF4-FFF2-40B4-BE49-F238E27FC236}">
                <a16:creationId xmlns="" xmlns:a16="http://schemas.microsoft.com/office/drawing/2014/main" id="{5BEC8842-E2E2-4067-8B9A-26D1AA431663}"/>
              </a:ext>
            </a:extLst>
          </p:cNvPr>
          <p:cNvGraphicFramePr>
            <a:graphicFrameLocks/>
          </p:cNvGraphicFramePr>
          <p:nvPr>
            <p:extLst/>
          </p:nvPr>
        </p:nvGraphicFramePr>
        <p:xfrm>
          <a:off x="5001899" y="4038600"/>
          <a:ext cx="3429000" cy="20574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16440" y="1096200"/>
              <a:ext cx="2025720" cy="90720"/>
            </p14:xfrm>
          </p:contentPart>
        </mc:Choice>
        <mc:Fallback xmlns="">
          <p:pic>
            <p:nvPicPr>
              <p:cNvPr id="3" name="Ink 2"/>
              <p:cNvPicPr/>
              <p:nvPr/>
            </p:nvPicPr>
            <p:blipFill>
              <a:blip r:embed="rId5"/>
              <a:stretch>
                <a:fillRect/>
              </a:stretch>
            </p:blipFill>
            <p:spPr>
              <a:xfrm>
                <a:off x="2110320" y="1090440"/>
                <a:ext cx="2037240" cy="102600"/>
              </a:xfrm>
              <a:prstGeom prst="rect">
                <a:avLst/>
              </a:prstGeom>
            </p:spPr>
          </p:pic>
        </mc:Fallback>
      </mc:AlternateContent>
    </p:spTree>
    <p:extLst>
      <p:ext uri="{BB962C8B-B14F-4D97-AF65-F5344CB8AC3E}">
        <p14:creationId xmlns:p14="http://schemas.microsoft.com/office/powerpoint/2010/main" val="3730606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t>Regularization</a:t>
            </a:r>
            <a:b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br>
            <a: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t/>
            </a:r>
            <a:b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br>
            <a:r>
              <a:rPr lang="en-US" sz="2000" dirty="0" smtClean="0">
                <a:latin typeface="Arial" panose="020B0604020202020204" pitchFamily="34" charset="0"/>
                <a:ea typeface="Cambria" panose="02040503050406030204" pitchFamily="18" charset="0"/>
                <a:cs typeface="Arial" panose="020B0604020202020204" pitchFamily="34" charset="0"/>
              </a:rPr>
              <a:t>Note : This topic is already covered in the module 3 . Refresher &amp; few more points added here</a:t>
            </a:r>
            <a:endParaRPr sz="3200" dirty="0">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3034652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pic>
        <p:nvPicPr>
          <p:cNvPr id="1382" name="Google Shape;1382;p58"/>
          <p:cNvPicPr preferRelativeResize="0"/>
          <p:nvPr/>
        </p:nvPicPr>
        <p:blipFill rotWithShape="1">
          <a:blip r:embed="rId3">
            <a:alphaModFix/>
          </a:blip>
          <a:srcRect/>
          <a:stretch/>
        </p:blipFill>
        <p:spPr>
          <a:xfrm>
            <a:off x="609600" y="1752600"/>
            <a:ext cx="6076069" cy="3278695"/>
          </a:xfrm>
          <a:prstGeom prst="rect">
            <a:avLst/>
          </a:prstGeom>
          <a:noFill/>
          <a:ln>
            <a:noFill/>
          </a:ln>
        </p:spPr>
      </p:pic>
      <p:sp>
        <p:nvSpPr>
          <p:cNvPr id="1383" name="Google Shape;1383;p58"/>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295024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1A30BA-5456-42EB-8B06-FAB41D309FF4}"/>
              </a:ext>
            </a:extLst>
          </p:cNvPr>
          <p:cNvSpPr>
            <a:spLocks noGrp="1"/>
          </p:cNvSpPr>
          <p:nvPr>
            <p:ph type="title"/>
          </p:nvPr>
        </p:nvSpPr>
        <p:spPr>
          <a:xfrm>
            <a:off x="228600" y="607412"/>
            <a:ext cx="6120680" cy="850106"/>
          </a:xfrm>
        </p:spPr>
        <p:txBody>
          <a:bodyPr/>
          <a:lstStyle/>
          <a:p>
            <a:r>
              <a:rPr lang="en-US" sz="2400" b="1" dirty="0"/>
              <a:t>Ways to Control Overfitting</a:t>
            </a:r>
          </a:p>
        </p:txBody>
      </p:sp>
      <p:sp>
        <p:nvSpPr>
          <p:cNvPr id="3" name="Content Placeholder 2">
            <a:extLst>
              <a:ext uri="{FF2B5EF4-FFF2-40B4-BE49-F238E27FC236}">
                <a16:creationId xmlns="" xmlns:a16="http://schemas.microsoft.com/office/drawing/2014/main" id="{BA359A44-DBDB-4538-92CF-85032026AEA0}"/>
              </a:ext>
            </a:extLst>
          </p:cNvPr>
          <p:cNvSpPr>
            <a:spLocks noGrp="1"/>
          </p:cNvSpPr>
          <p:nvPr>
            <p:ph idx="1"/>
          </p:nvPr>
        </p:nvSpPr>
        <p:spPr>
          <a:xfrm>
            <a:off x="381000" y="1457518"/>
            <a:ext cx="7886700" cy="2014061"/>
          </a:xfrm>
        </p:spPr>
        <p:txBody>
          <a:bodyPr>
            <a:normAutofit/>
          </a:bodyPr>
          <a:lstStyle/>
          <a:p>
            <a:endParaRPr lang="en-US" sz="1800" dirty="0"/>
          </a:p>
          <a:p>
            <a:r>
              <a:rPr lang="en-US" sz="1800" dirty="0"/>
              <a:t>Regularization</a:t>
            </a:r>
          </a:p>
          <a:p>
            <a:endParaRPr lang="en-US" sz="1800" dirty="0"/>
          </a:p>
          <a:p>
            <a:pPr marL="0" indent="0">
              <a:buNone/>
            </a:pPr>
            <a:endParaRPr lang="en-US" sz="18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5C7F0C0F-74FB-47B5-9E68-F5F2C278795A}"/>
                  </a:ext>
                </a:extLst>
              </p:cNvPr>
              <p:cNvSpPr txBox="1">
                <a:spLocks/>
              </p:cNvSpPr>
              <p:nvPr/>
            </p:nvSpPr>
            <p:spPr>
              <a:xfrm>
                <a:off x="1381506" y="2198547"/>
                <a:ext cx="4089654" cy="82172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𝐿𝑜𝑠𝑠</m:t>
                      </m:r>
                      <m:d>
                        <m:dPr>
                          <m:ctrl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d>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ary>
                        <m:naryPr>
                          <m:chr m:val="∑"/>
                          <m:ctrl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𝐿𝑜𝑠𝑠</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nary>
                    </m:oMath>
                  </m:oMathPara>
                </a14:m>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Content Placeholder 2">
                <a:extLst>
                  <a:ext uri="{FF2B5EF4-FFF2-40B4-BE49-F238E27FC236}">
                    <a16:creationId xmlns:a16="http://schemas.microsoft.com/office/drawing/2014/main" xmlns:a14="http://schemas.microsoft.com/office/drawing/2010/main" xmlns="" id="{5C7F0C0F-74FB-47B5-9E68-F5F2C278795A}"/>
                  </a:ext>
                </a:extLst>
              </p:cNvPr>
              <p:cNvSpPr txBox="1">
                <a:spLocks noRot="1" noChangeAspect="1" noMove="1" noResize="1" noEditPoints="1" noAdjustHandles="1" noChangeArrowheads="1" noChangeShapeType="1" noTextEdit="1"/>
              </p:cNvSpPr>
              <p:nvPr/>
            </p:nvSpPr>
            <p:spPr>
              <a:xfrm>
                <a:off x="1381506" y="2198547"/>
                <a:ext cx="4089654" cy="821720"/>
              </a:xfrm>
              <a:prstGeom prst="rect">
                <a:avLst/>
              </a:prstGeom>
              <a:blipFill rotWithShape="0">
                <a:blip r:embed="rId2"/>
                <a:stretch>
                  <a:fillRect t="-7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4489F661-9C5D-4A8A-B164-C36F7C3DDB4C}"/>
                  </a:ext>
                </a:extLst>
              </p:cNvPr>
              <p:cNvSpPr txBox="1">
                <a:spLocks/>
              </p:cNvSpPr>
              <p:nvPr/>
            </p:nvSpPr>
            <p:spPr>
              <a:xfrm>
                <a:off x="4800600" y="2198547"/>
                <a:ext cx="1963674" cy="821720"/>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nary>
                        <m:naryPr>
                          <m:chr m:val="∑"/>
                          <m:ctrl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𝑊𝑒𝑖𝑔</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𝑡𝑠</m:t>
                          </m:r>
                        </m:sup>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nor/>
                                </m:rPr>
                                <a:rPr kumimoji="0" lang="el-GR" sz="2800" b="0" i="0" u="none" strike="noStrike" kern="1200" cap="none" spc="0" normalizeH="0" baseline="0" noProof="0">
                                  <a:ln>
                                    <a:noFill/>
                                  </a:ln>
                                  <a:solidFill>
                                    <a:prstClr val="black"/>
                                  </a:solidFill>
                                  <a:effectLst/>
                                  <a:uLnTx/>
                                  <a:uFillTx/>
                                  <a:latin typeface="Calibri"/>
                                  <a:ea typeface="+mn-ea"/>
                                  <a:cs typeface="+mn-cs"/>
                                </a:rPr>
                                <m:t>θ</m:t>
                              </m:r>
                            </m:e>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nary>
                    </m:oMath>
                  </m:oMathPara>
                </a14:m>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Content Placeholder 2">
                <a:extLst>
                  <a:ext uri="{FF2B5EF4-FFF2-40B4-BE49-F238E27FC236}">
                    <a16:creationId xmlns:a16="http://schemas.microsoft.com/office/drawing/2014/main" id="{4489F661-9C5D-4A8A-B164-C36F7C3DDB4C}"/>
                  </a:ext>
                </a:extLst>
              </p:cNvPr>
              <p:cNvSpPr txBox="1">
                <a:spLocks noRot="1" noChangeAspect="1" noMove="1" noResize="1" noEditPoints="1" noAdjustHandles="1" noChangeArrowheads="1" noChangeShapeType="1" noTextEdit="1"/>
              </p:cNvSpPr>
              <p:nvPr/>
            </p:nvSpPr>
            <p:spPr>
              <a:xfrm>
                <a:off x="4800600" y="2198547"/>
                <a:ext cx="1963674" cy="821720"/>
              </a:xfrm>
              <a:prstGeom prst="rect">
                <a:avLst/>
              </a:prstGeom>
              <a:blipFill>
                <a:blip r:embed="rId3"/>
                <a:stretch>
                  <a:fillRect t="-1493"/>
                </a:stretch>
              </a:blipFill>
            </p:spPr>
            <p:txBody>
              <a:bodyPr/>
              <a:lstStyle/>
              <a:p>
                <a:r>
                  <a:rPr lang="en-IN">
                    <a:noFill/>
                  </a:rPr>
                  <a:t> </a:t>
                </a:r>
              </a:p>
            </p:txBody>
          </p:sp>
        </mc:Fallback>
      </mc:AlternateContent>
      <p:sp>
        <p:nvSpPr>
          <p:cNvPr id="6" name="Slide Number Placeholder 5"/>
          <p:cNvSpPr>
            <a:spLocks noGrp="1"/>
          </p:cNvSpPr>
          <p:nvPr>
            <p:ph type="sldNum" sz="quarter" idx="4294967295"/>
          </p:nvPr>
        </p:nvSpPr>
        <p:spPr>
          <a:xfrm>
            <a:off x="8532440" y="6237312"/>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45</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Rectangle 8"/>
          <p:cNvSpPr/>
          <p:nvPr/>
        </p:nvSpPr>
        <p:spPr>
          <a:xfrm>
            <a:off x="279400" y="4567988"/>
            <a:ext cx="8636000" cy="95410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Tahoma" charset="0"/>
                <a:ea typeface="+mn-ea"/>
                <a:cs typeface="+mn-cs"/>
              </a:rPr>
              <a:t>Note: </a:t>
            </a:r>
            <a:endParaRPr kumimoji="0" lang="en-IN" sz="1400" b="1"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The </a:t>
            </a:r>
            <a:r>
              <a:rPr kumimoji="0" lang="en-IN" sz="1400" b="0" i="0" u="none" strike="noStrike" kern="1200" cap="none" spc="0" normalizeH="0" baseline="0" noProof="0" dirty="0" err="1">
                <a:ln>
                  <a:noFill/>
                </a:ln>
                <a:solidFill>
                  <a:prstClr val="black"/>
                </a:solidFill>
                <a:effectLst/>
                <a:uLnTx/>
                <a:uFillTx/>
                <a:latin typeface="Tahoma" charset="0"/>
                <a:ea typeface="+mn-ea"/>
                <a:cs typeface="+mn-cs"/>
              </a:rPr>
              <a:t>hyperparameter</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 controlling the regularization strength of </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a </a:t>
            </a:r>
            <a:r>
              <a:rPr kumimoji="0" lang="en-IN" sz="1400" b="0" i="0" u="none" strike="noStrike" kern="1200" cap="none" spc="0" normalizeH="0" baseline="0" noProof="0" dirty="0" err="1" smtClean="0">
                <a:ln>
                  <a:noFill/>
                </a:ln>
                <a:solidFill>
                  <a:prstClr val="black"/>
                </a:solidFill>
                <a:effectLst/>
                <a:uLnTx/>
                <a:uFillTx/>
                <a:latin typeface="Tahoma" charset="0"/>
                <a:ea typeface="+mn-ea"/>
                <a:cs typeface="+mn-cs"/>
              </a:rPr>
              <a:t>Scikit</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-Learn </a:t>
            </a:r>
            <a:r>
              <a:rPr kumimoji="0" lang="en-IN" sz="1400" b="0" i="0" u="none" strike="noStrike" kern="1200" cap="none" spc="0" normalizeH="0" baseline="0" noProof="0" dirty="0" err="1">
                <a:ln>
                  <a:noFill/>
                </a:ln>
                <a:solidFill>
                  <a:prstClr val="black"/>
                </a:solidFill>
                <a:effectLst/>
                <a:uLnTx/>
                <a:uFillTx/>
                <a:latin typeface="Tahoma" charset="0"/>
                <a:ea typeface="+mn-ea"/>
                <a:cs typeface="+mn-cs"/>
              </a:rPr>
              <a:t>LogisticRegression</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 model is not alpha (as in </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other linear </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models), but its inverse: C. The higher the value of C, the </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less the </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model is regularized.</a:t>
            </a:r>
          </a:p>
        </p:txBody>
      </p:sp>
    </p:spTree>
    <p:extLst>
      <p:ext uri="{BB962C8B-B14F-4D97-AF65-F5344CB8AC3E}">
        <p14:creationId xmlns:p14="http://schemas.microsoft.com/office/powerpoint/2010/main" val="39535109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59"/>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89" name="Google Shape;1389;p59"/>
          <p:cNvPicPr preferRelativeResize="0"/>
          <p:nvPr/>
        </p:nvPicPr>
        <p:blipFill rotWithShape="1">
          <a:blip r:embed="rId3">
            <a:alphaModFix/>
          </a:blip>
          <a:srcRect/>
          <a:stretch/>
        </p:blipFill>
        <p:spPr>
          <a:xfrm>
            <a:off x="609600" y="1788886"/>
            <a:ext cx="5447116" cy="2700280"/>
          </a:xfrm>
          <a:prstGeom prst="rect">
            <a:avLst/>
          </a:prstGeom>
          <a:noFill/>
          <a:ln>
            <a:noFill/>
          </a:ln>
        </p:spPr>
      </p:pic>
    </p:spTree>
    <p:extLst>
      <p:ext uri="{BB962C8B-B14F-4D97-AF65-F5344CB8AC3E}">
        <p14:creationId xmlns:p14="http://schemas.microsoft.com/office/powerpoint/2010/main" val="263808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60"/>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Understanding 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95" name="Google Shape;1395;p60"/>
          <p:cNvPicPr preferRelativeResize="0"/>
          <p:nvPr/>
        </p:nvPicPr>
        <p:blipFill rotWithShape="1">
          <a:blip r:embed="rId3">
            <a:alphaModFix/>
          </a:blip>
          <a:srcRect/>
          <a:stretch/>
        </p:blipFill>
        <p:spPr>
          <a:xfrm>
            <a:off x="591145" y="1772947"/>
            <a:ext cx="5852790" cy="3942053"/>
          </a:xfrm>
          <a:prstGeom prst="rect">
            <a:avLst/>
          </a:prstGeom>
          <a:noFill/>
          <a:ln>
            <a:noFill/>
          </a:ln>
        </p:spPr>
      </p:pic>
    </p:spTree>
    <p:extLst>
      <p:ext uri="{BB962C8B-B14F-4D97-AF65-F5344CB8AC3E}">
        <p14:creationId xmlns:p14="http://schemas.microsoft.com/office/powerpoint/2010/main" val="20758258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Regularization</a:t>
            </a:r>
          </a:p>
          <a:p>
            <a:pPr algn="r"/>
            <a:r>
              <a:rPr lang="en-US" sz="2000" dirty="0" smtClean="0">
                <a:solidFill>
                  <a:srgbClr val="C00000"/>
                </a:solidFill>
              </a:rPr>
              <a:t>Ridge Regression </a:t>
            </a:r>
            <a:r>
              <a:rPr lang="en-US" sz="2000" dirty="0">
                <a:solidFill>
                  <a:srgbClr val="C00000"/>
                </a:solidFill>
              </a:rPr>
              <a:t>/ Tikhonov regularization</a:t>
            </a:r>
            <a:endParaRPr lang="en-IN" sz="2000" dirty="0">
              <a:solidFill>
                <a:srgbClr val="C00000"/>
              </a:solidFill>
            </a:endParaRPr>
          </a:p>
        </p:txBody>
      </p:sp>
      <p:pic>
        <p:nvPicPr>
          <p:cNvPr id="5" name="Slide"/>
          <p:cNvPicPr>
            <a:picLocks noChangeAspect="1"/>
          </p:cNvPicPr>
          <p:nvPr/>
        </p:nvPicPr>
        <p:blipFill rotWithShape="1">
          <a:blip r:embed="rId2"/>
          <a:srcRect t="16378" r="3653"/>
          <a:stretch/>
        </p:blipFill>
        <p:spPr>
          <a:xfrm>
            <a:off x="304800" y="1493837"/>
            <a:ext cx="4419601" cy="2876910"/>
          </a:xfrm>
          <a:prstGeom prst="rect">
            <a:avLst/>
          </a:prstGeom>
        </p:spPr>
      </p:pic>
      <p:pic>
        <p:nvPicPr>
          <p:cNvPr id="8" name="Slide"/>
          <p:cNvPicPr>
            <a:picLocks noGrp="1" noChangeAspect="1"/>
          </p:cNvPicPr>
          <p:nvPr>
            <p:ph idx="1"/>
          </p:nvPr>
        </p:nvPicPr>
        <p:blipFill rotWithShape="1">
          <a:blip r:embed="rId3"/>
          <a:srcRect l="5380" t="71733" r="3733" b="11051"/>
          <a:stretch/>
        </p:blipFill>
        <p:spPr>
          <a:xfrm>
            <a:off x="685800" y="4569184"/>
            <a:ext cx="4343401" cy="617048"/>
          </a:xfrm>
          <a:prstGeom prst="rect">
            <a:avLst/>
          </a:prstGeom>
        </p:spPr>
      </p:pic>
    </p:spTree>
    <p:extLst>
      <p:ext uri="{BB962C8B-B14F-4D97-AF65-F5344CB8AC3E}">
        <p14:creationId xmlns:p14="http://schemas.microsoft.com/office/powerpoint/2010/main" val="27414707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8229600" cy="1143000"/>
          </a:xfrm>
        </p:spPr>
        <p:txBody>
          <a:bodyPr>
            <a:normAutofit fontScale="92500"/>
          </a:bodyPr>
          <a:lstStyle/>
          <a:p>
            <a:r>
              <a:rPr lang="en-IN" sz="2400" dirty="0" smtClean="0"/>
              <a:t>Regularization</a:t>
            </a:r>
          </a:p>
          <a:p>
            <a:pPr algn="r"/>
            <a:r>
              <a:rPr lang="en-US" sz="2000" dirty="0" smtClean="0">
                <a:solidFill>
                  <a:srgbClr val="C00000"/>
                </a:solidFill>
              </a:rPr>
              <a:t>Lasso Regression (</a:t>
            </a:r>
            <a:r>
              <a:rPr lang="en-IN" sz="2000" dirty="0">
                <a:solidFill>
                  <a:srgbClr val="C00000"/>
                </a:solidFill>
              </a:rPr>
              <a:t>Least Absolute Shrinkage and Selection Operator </a:t>
            </a:r>
            <a:r>
              <a:rPr lang="en-IN" sz="2000" dirty="0" smtClean="0">
                <a:solidFill>
                  <a:srgbClr val="C00000"/>
                </a:solidFill>
              </a:rPr>
              <a:t>Regression)</a:t>
            </a:r>
            <a:endParaRPr lang="en-IN" sz="2000" dirty="0">
              <a:solidFill>
                <a:srgbClr val="C00000"/>
              </a:solidFill>
            </a:endParaRPr>
          </a:p>
        </p:txBody>
      </p:sp>
      <p:pic>
        <p:nvPicPr>
          <p:cNvPr id="5" name="Slide"/>
          <p:cNvPicPr>
            <a:picLocks noChangeAspect="1"/>
          </p:cNvPicPr>
          <p:nvPr/>
        </p:nvPicPr>
        <p:blipFill rotWithShape="1">
          <a:blip r:embed="rId2"/>
          <a:srcRect t="16378" r="3653"/>
          <a:stretch/>
        </p:blipFill>
        <p:spPr>
          <a:xfrm>
            <a:off x="304800" y="1493837"/>
            <a:ext cx="4419601" cy="2876910"/>
          </a:xfrm>
          <a:prstGeom prst="rect">
            <a:avLst/>
          </a:prstGeom>
        </p:spPr>
      </p:pic>
      <p:pic>
        <p:nvPicPr>
          <p:cNvPr id="2" name="Picture 1"/>
          <p:cNvPicPr>
            <a:picLocks noChangeAspect="1"/>
          </p:cNvPicPr>
          <p:nvPr/>
        </p:nvPicPr>
        <p:blipFill>
          <a:blip r:embed="rId3"/>
          <a:stretch>
            <a:fillRect/>
          </a:stretch>
        </p:blipFill>
        <p:spPr>
          <a:xfrm>
            <a:off x="914271" y="1676400"/>
            <a:ext cx="3886457" cy="677639"/>
          </a:xfrm>
          <a:prstGeom prst="rect">
            <a:avLst/>
          </a:prstGeom>
        </p:spPr>
      </p:pic>
      <p:pic>
        <p:nvPicPr>
          <p:cNvPr id="7" name="Picture 6"/>
          <p:cNvPicPr>
            <a:picLocks noChangeAspect="1"/>
          </p:cNvPicPr>
          <p:nvPr/>
        </p:nvPicPr>
        <p:blipFill>
          <a:blip r:embed="rId4"/>
          <a:stretch>
            <a:fillRect/>
          </a:stretch>
        </p:blipFill>
        <p:spPr>
          <a:xfrm>
            <a:off x="914271" y="3647647"/>
            <a:ext cx="3810000" cy="575388"/>
          </a:xfrm>
          <a:prstGeom prst="rect">
            <a:avLst/>
          </a:prstGeom>
          <a:solidFill>
            <a:schemeClr val="accent5">
              <a:lumMod val="20000"/>
              <a:lumOff val="80000"/>
            </a:schemeClr>
          </a:solidFill>
        </p:spPr>
      </p:pic>
      <p:pic>
        <p:nvPicPr>
          <p:cNvPr id="9" name="Picture 8"/>
          <p:cNvPicPr>
            <a:picLocks noChangeAspect="1"/>
          </p:cNvPicPr>
          <p:nvPr/>
        </p:nvPicPr>
        <p:blipFill>
          <a:blip r:embed="rId5"/>
          <a:stretch>
            <a:fillRect/>
          </a:stretch>
        </p:blipFill>
        <p:spPr>
          <a:xfrm>
            <a:off x="5181600" y="3276600"/>
            <a:ext cx="2971800" cy="1221140"/>
          </a:xfrm>
          <a:prstGeom prst="rect">
            <a:avLst/>
          </a:prstGeom>
        </p:spPr>
      </p:pic>
    </p:spTree>
    <p:extLst>
      <p:ext uri="{BB962C8B-B14F-4D97-AF65-F5344CB8AC3E}">
        <p14:creationId xmlns:p14="http://schemas.microsoft.com/office/powerpoint/2010/main" val="1063210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422691"/>
            <a:ext cx="7300664" cy="553998"/>
          </a:xfrm>
          <a:noFill/>
          <a:ln w="9525">
            <a:noFill/>
            <a:miter lim="800000"/>
            <a:headEnd/>
            <a:tailEnd/>
          </a:ln>
          <a:effectLst/>
        </p:spPr>
        <p:txBody>
          <a:bodyPr spcFirstLastPara="1" vert="horz" wrap="square" lIns="91440" tIns="45720" rIns="91440" bIns="45720" rtlCol="0" anchor="ctr" anchorCtr="0">
            <a:spAutoFit/>
          </a:bodyPr>
          <a:lstStyle/>
          <a:p>
            <a:pPr marL="457200" indent="-342900" fontAlgn="base">
              <a:lnSpc>
                <a:spcPts val="3600"/>
              </a:lnSpc>
              <a:spcAft>
                <a:spcPct val="0"/>
              </a:spcAft>
              <a:buClr>
                <a:schemeClr val="dk1"/>
              </a:buClr>
              <a:buSzPts val="3600"/>
              <a:buFont typeface="Arial" pitchFamily="34" charset="0"/>
            </a:pPr>
            <a:r>
              <a:rPr lang="en-US" altLang="en-US" sz="2400" b="1" spc="-150" dirty="0">
                <a:latin typeface="Arial" panose="020B0604020202020204" pitchFamily="34" charset="0"/>
                <a:ea typeface="Cambria" panose="02040503050406030204" pitchFamily="18" charset="0"/>
                <a:cs typeface="Arial" panose="020B0604020202020204" pitchFamily="34" charset="0"/>
              </a:rPr>
              <a:t>Inductive Learning </a:t>
            </a: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Hypothesis : Interpretation</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  </a:t>
                </a:r>
                <a:r>
                  <a:rPr lang="en-US" altLang="en-US" sz="1800" b="1" dirty="0" smtClean="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Maybe}</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5726772" cy="5486400"/>
              </a:xfrm>
              <a:blipFill>
                <a:blip r:embed="rId3"/>
                <a:stretch>
                  <a:fillRect l="-639"/>
                </a:stretch>
              </a:blipFill>
            </p:spPr>
            <p:txBody>
              <a:bodyPr/>
              <a:lstStyle/>
              <a:p>
                <a:r>
                  <a:rPr lang="en-IN">
                    <a:noFill/>
                  </a:rPr>
                  <a:t> </a:t>
                </a:r>
              </a:p>
            </p:txBody>
          </p:sp>
        </mc:Fallback>
      </mc:AlternateContent>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464280" y="1863363"/>
            <a:ext cx="1544012" cy="923330"/>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Classification</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Regression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9" name="Rectangle 8"/>
          <p:cNvSpPr/>
          <p:nvPr/>
        </p:nvSpPr>
        <p:spPr>
          <a:xfrm>
            <a:off x="228600" y="1944233"/>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table"/>
          <p:cNvPicPr>
            <a:picLocks noChangeAspect="1"/>
          </p:cNvPicPr>
          <p:nvPr/>
        </p:nvPicPr>
        <p:blipFill>
          <a:blip r:embed="rId4"/>
          <a:stretch>
            <a:fillRect/>
          </a:stretch>
        </p:blipFill>
        <p:spPr>
          <a:xfrm>
            <a:off x="228600" y="4076700"/>
            <a:ext cx="8698572" cy="20709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46160" y="2695320"/>
              <a:ext cx="8943120" cy="3437280"/>
            </p14:xfrm>
          </p:contentPart>
        </mc:Choice>
        <mc:Fallback xmlns="">
          <p:pic>
            <p:nvPicPr>
              <p:cNvPr id="2" name="Ink 1"/>
              <p:cNvPicPr/>
              <p:nvPr/>
            </p:nvPicPr>
            <p:blipFill>
              <a:blip r:embed="rId6"/>
              <a:stretch>
                <a:fillRect/>
              </a:stretch>
            </p:blipFill>
            <p:spPr>
              <a:xfrm>
                <a:off x="138960" y="2683800"/>
                <a:ext cx="8961480" cy="3457800"/>
              </a:xfrm>
              <a:prstGeom prst="rect">
                <a:avLst/>
              </a:prstGeom>
            </p:spPr>
          </p:pic>
        </mc:Fallback>
      </mc:AlternateContent>
    </p:spTree>
    <p:extLst>
      <p:ext uri="{BB962C8B-B14F-4D97-AF65-F5344CB8AC3E}">
        <p14:creationId xmlns:p14="http://schemas.microsoft.com/office/powerpoint/2010/main" val="701976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981200"/>
            <a:ext cx="6096000" cy="1143000"/>
          </a:xfrm>
        </p:spPr>
        <p:txBody>
          <a:bodyPr/>
          <a:lstStyle/>
          <a:p>
            <a:r>
              <a:rPr lang="en-US" dirty="0"/>
              <a:t>Thank you !</a:t>
            </a:r>
          </a:p>
        </p:txBody>
      </p:sp>
      <p:sp>
        <p:nvSpPr>
          <p:cNvPr id="3" name="Title 1"/>
          <p:cNvSpPr txBox="1">
            <a:spLocks/>
          </p:cNvSpPr>
          <p:nvPr/>
        </p:nvSpPr>
        <p:spPr>
          <a:xfrm>
            <a:off x="4419600" y="5143500"/>
            <a:ext cx="4572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800100" indent="-800100" algn="l" fontAlgn="auto">
              <a:spcAft>
                <a:spcPts val="0"/>
              </a:spcAft>
            </a:pPr>
            <a:r>
              <a:rPr lang="en-US" sz="3200" dirty="0" smtClean="0"/>
              <a:t>Next Session Plan : </a:t>
            </a:r>
            <a:r>
              <a:rPr lang="en-US" sz="4000" dirty="0" smtClean="0"/>
              <a:t/>
            </a:r>
            <a:br>
              <a:rPr lang="en-US" sz="4000" dirty="0" smtClean="0"/>
            </a:br>
            <a:r>
              <a:rPr lang="en-IN" sz="1600" dirty="0" smtClean="0">
                <a:solidFill>
                  <a:srgbClr val="7030A0"/>
                </a:solidFill>
              </a:rPr>
              <a:t>Module 5 – Decision Tree Classifier</a:t>
            </a:r>
            <a:endParaRPr lang="en-US" sz="1600" dirty="0">
              <a:solidFill>
                <a:srgbClr val="7030A0"/>
              </a:solidFill>
            </a:endParaRPr>
          </a:p>
        </p:txBody>
      </p:sp>
      <p:sp>
        <p:nvSpPr>
          <p:cNvPr id="4" name="Google Shape;359;p10"/>
          <p:cNvSpPr txBox="1"/>
          <p:nvPr/>
        </p:nvSpPr>
        <p:spPr>
          <a:xfrm>
            <a:off x="457200" y="2819400"/>
            <a:ext cx="8292600" cy="2057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IN" b="1" i="0" u="none" strike="noStrike" cap="none" dirty="0">
                <a:solidFill>
                  <a:srgbClr val="000000"/>
                </a:solidFill>
                <a:latin typeface="Arial"/>
                <a:ea typeface="Arial"/>
                <a:cs typeface="Arial"/>
                <a:sym typeface="Arial"/>
              </a:rPr>
              <a:t>Required </a:t>
            </a:r>
            <a:r>
              <a:rPr lang="en-IN" b="1" i="0" u="none" strike="noStrike" cap="none" dirty="0" smtClean="0">
                <a:solidFill>
                  <a:srgbClr val="000000"/>
                </a:solidFill>
                <a:latin typeface="Arial"/>
                <a:ea typeface="Arial"/>
                <a:cs typeface="Arial"/>
                <a:sym typeface="Arial"/>
              </a:rPr>
              <a:t>Reading fo</a:t>
            </a:r>
            <a:r>
              <a:rPr lang="en-IN" b="1" dirty="0" smtClean="0">
                <a:solidFill>
                  <a:srgbClr val="000000"/>
                </a:solidFill>
                <a:latin typeface="Arial"/>
                <a:ea typeface="Arial"/>
                <a:cs typeface="Arial"/>
                <a:sym typeface="Arial"/>
              </a:rPr>
              <a:t>r completed session </a:t>
            </a:r>
            <a:r>
              <a:rPr lang="en-IN" b="1" i="0" u="none" strike="noStrike" cap="none" dirty="0" smtClean="0">
                <a:solidFill>
                  <a:srgbClr val="000000"/>
                </a:solidFill>
                <a:latin typeface="Arial"/>
                <a:ea typeface="Arial"/>
                <a:cs typeface="Arial"/>
                <a:sym typeface="Arial"/>
              </a:rPr>
              <a:t>: </a:t>
            </a:r>
            <a:r>
              <a:rPr lang="en-IN" b="0" i="0" u="none" strike="noStrike" cap="none" dirty="0" smtClean="0">
                <a:solidFill>
                  <a:srgbClr val="000000"/>
                </a:solidFill>
                <a:latin typeface="Arial"/>
                <a:ea typeface="Arial"/>
                <a:cs typeface="Arial"/>
                <a:sym typeface="Arial"/>
              </a:rPr>
              <a:t> </a:t>
            </a:r>
          </a:p>
          <a:p>
            <a:pPr marL="542925" lvl="0">
              <a:lnSpc>
                <a:spcPct val="150000"/>
              </a:lnSpc>
              <a:spcBef>
                <a:spcPts val="0"/>
              </a:spcBef>
              <a:spcAft>
                <a:spcPts val="0"/>
              </a:spcAft>
              <a:buClr>
                <a:srgbClr val="000000"/>
              </a:buClr>
              <a:buSzPts val="1400"/>
            </a:pPr>
            <a:r>
              <a:rPr lang="en-IN" dirty="0" smtClean="0">
                <a:solidFill>
                  <a:srgbClr val="000000"/>
                </a:solidFill>
                <a:latin typeface="Arial"/>
                <a:ea typeface="Arial"/>
                <a:cs typeface="Arial"/>
                <a:sym typeface="Arial"/>
              </a:rPr>
              <a:t>T1</a:t>
            </a:r>
            <a:r>
              <a:rPr lang="en-IN" b="0" i="0" u="none" strike="noStrike" cap="none" dirty="0" smtClean="0">
                <a:solidFill>
                  <a:srgbClr val="000000"/>
                </a:solidFill>
                <a:latin typeface="Arial"/>
                <a:ea typeface="Arial"/>
                <a:cs typeface="Arial"/>
                <a:sym typeface="Arial"/>
              </a:rPr>
              <a:t> </a:t>
            </a:r>
            <a:r>
              <a:rPr lang="en-IN" b="0" i="0" u="none" strike="noStrike" cap="none" dirty="0">
                <a:solidFill>
                  <a:srgbClr val="000000"/>
                </a:solidFill>
                <a:latin typeface="Arial"/>
                <a:ea typeface="Arial"/>
                <a:cs typeface="Arial"/>
                <a:sym typeface="Arial"/>
              </a:rPr>
              <a:t>- Chapter  # </a:t>
            </a:r>
            <a:r>
              <a:rPr lang="en-IN" dirty="0">
                <a:solidFill>
                  <a:srgbClr val="000000"/>
                </a:solidFill>
                <a:latin typeface="Arial"/>
                <a:ea typeface="Arial"/>
                <a:cs typeface="Arial"/>
                <a:sym typeface="Arial"/>
              </a:rPr>
              <a:t>6</a:t>
            </a:r>
            <a:r>
              <a:rPr lang="en-IN" b="0" i="0" u="none" strike="noStrike" cap="none" dirty="0" smtClean="0">
                <a:solidFill>
                  <a:srgbClr val="000000"/>
                </a:solidFill>
                <a:latin typeface="Arial"/>
                <a:ea typeface="Arial"/>
                <a:cs typeface="Arial"/>
                <a:sym typeface="Arial"/>
              </a:rPr>
              <a:t>   (</a:t>
            </a:r>
            <a:r>
              <a:rPr lang="en-US" dirty="0"/>
              <a:t>Tom M. Mitchell, Machine </a:t>
            </a:r>
            <a:r>
              <a:rPr lang="en-US" dirty="0" smtClean="0"/>
              <a:t>Learning)</a:t>
            </a:r>
            <a:endParaRPr lang="en-IN" b="0" i="0" u="none" strike="noStrike" cap="none" dirty="0" smtClean="0">
              <a:solidFill>
                <a:srgbClr val="000000"/>
              </a:solidFill>
              <a:latin typeface="Arial"/>
              <a:ea typeface="Arial"/>
              <a:cs typeface="Arial"/>
              <a:sym typeface="Arial"/>
            </a:endParaRPr>
          </a:p>
          <a:p>
            <a:pPr marL="542925" lvl="0">
              <a:lnSpc>
                <a:spcPct val="150000"/>
              </a:lnSpc>
              <a:spcBef>
                <a:spcPts val="0"/>
              </a:spcBef>
              <a:spcAft>
                <a:spcPts val="0"/>
              </a:spcAft>
              <a:buClr>
                <a:srgbClr val="000000"/>
              </a:buClr>
              <a:buSzPts val="1400"/>
            </a:pPr>
            <a:r>
              <a:rPr lang="en-IN" dirty="0">
                <a:solidFill>
                  <a:srgbClr val="000000"/>
                </a:solidFill>
                <a:latin typeface="Arial"/>
                <a:ea typeface="Arial"/>
                <a:cs typeface="Arial"/>
                <a:sym typeface="Arial"/>
              </a:rPr>
              <a:t>R1 – </a:t>
            </a:r>
            <a:r>
              <a:rPr lang="en-IN" dirty="0" smtClean="0">
                <a:solidFill>
                  <a:srgbClr val="000000"/>
                </a:solidFill>
                <a:latin typeface="Arial"/>
                <a:ea typeface="Arial"/>
                <a:cs typeface="Arial"/>
                <a:sym typeface="Arial"/>
              </a:rPr>
              <a:t>Chapter # 3,#4  (</a:t>
            </a:r>
            <a:r>
              <a:rPr lang="en-US" dirty="0"/>
              <a:t>Christopher M. </a:t>
            </a:r>
            <a:r>
              <a:rPr lang="en-US" dirty="0" err="1"/>
              <a:t>Bhisop</a:t>
            </a:r>
            <a:r>
              <a:rPr lang="en-US" dirty="0"/>
              <a:t>, Pattern Recognition &amp; Machine </a:t>
            </a:r>
            <a:r>
              <a:rPr lang="en-US" dirty="0" smtClean="0"/>
              <a:t>Learning) &amp; Refresh your MFDS course basics </a:t>
            </a:r>
            <a:endParaRPr lang="en-IN"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09839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422691"/>
            <a:ext cx="7300664" cy="553998"/>
          </a:xfrm>
          <a:noFill/>
          <a:ln w="9525">
            <a:noFill/>
            <a:miter lim="800000"/>
            <a:headEnd/>
            <a:tailEnd/>
          </a:ln>
          <a:effectLst/>
        </p:spPr>
        <p:txBody>
          <a:bodyPr spcFirstLastPara="1" vert="horz" wrap="square" lIns="91440" tIns="45720" rIns="91440" bIns="45720" rtlCol="0" anchor="ctr" anchorCtr="0">
            <a:spAutoFit/>
          </a:bodyPr>
          <a:lstStyle/>
          <a:p>
            <a:pPr marL="457200" indent="-342900"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6705600"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  </a:t>
                </a:r>
                <a:r>
                  <a:rPr lang="en-US" altLang="en-US" sz="1800" b="1" dirty="0" smtClean="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a:t>
                </a:r>
                <a:r>
                  <a:rPr lang="en-US" altLang="en-US" sz="1800" dirty="0" err="1" smtClean="0">
                    <a:latin typeface="Arial" panose="020B0604020202020204" pitchFamily="34" charset="0"/>
                    <a:ea typeface="Cambria" panose="02040503050406030204" pitchFamily="18" charset="0"/>
                    <a:cs typeface="Arial" panose="020B0604020202020204" pitchFamily="34" charset="0"/>
                  </a:rPr>
                  <a:t>ie</a:t>
                </a:r>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b="1" dirty="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 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6705600" cy="5486400"/>
              </a:xfrm>
              <a:blipFill>
                <a:blip r:embed="rId3"/>
                <a:stretch>
                  <a:fillRect l="-545"/>
                </a:stretch>
              </a:blipFill>
            </p:spPr>
            <p:txBody>
              <a:bodyPr/>
              <a:lstStyle/>
              <a:p>
                <a:r>
                  <a:rPr lang="en-IN">
                    <a:noFill/>
                  </a:rPr>
                  <a:t> </a:t>
                </a:r>
              </a:p>
            </p:txBody>
          </p:sp>
        </mc:Fallback>
      </mc:AlternateContent>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774551" y="1821233"/>
            <a:ext cx="2262158" cy="455574"/>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Binary Classification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9" name="Rectangle 8"/>
          <p:cNvSpPr/>
          <p:nvPr/>
        </p:nvSpPr>
        <p:spPr>
          <a:xfrm>
            <a:off x="228600" y="1944233"/>
            <a:ext cx="869857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table"/>
          <p:cNvPicPr>
            <a:picLocks noChangeAspect="1"/>
          </p:cNvPicPr>
          <p:nvPr/>
        </p:nvPicPr>
        <p:blipFill>
          <a:blip r:embed="rId4"/>
          <a:stretch>
            <a:fillRect/>
          </a:stretch>
        </p:blipFill>
        <p:spPr>
          <a:xfrm>
            <a:off x="228600" y="4076700"/>
            <a:ext cx="8698572" cy="2070950"/>
          </a:xfrm>
          <a:prstGeom prst="rect">
            <a:avLst/>
          </a:prstGeom>
        </p:spPr>
      </p:pic>
    </p:spTree>
    <p:extLst>
      <p:ext uri="{BB962C8B-B14F-4D97-AF65-F5344CB8AC3E}">
        <p14:creationId xmlns:p14="http://schemas.microsoft.com/office/powerpoint/2010/main" val="1172376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82488" y="230832"/>
            <a:ext cx="8556712" cy="1015663"/>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a:latin typeface="Arial" panose="020B0604020202020204" pitchFamily="34" charset="0"/>
                <a:ea typeface="Cambria" panose="02040503050406030204" pitchFamily="18" charset="0"/>
                <a:cs typeface="Arial" panose="020B0604020202020204" pitchFamily="34" charset="0"/>
              </a:rPr>
              <a:t>Decision Theory : </a:t>
            </a: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1800" dirty="0" smtClean="0">
                <a:ln w="0"/>
                <a:effectLst>
                  <a:outerShdw blurRad="38100" dist="19050" dir="2700000" algn="tl" rotWithShape="0">
                    <a:schemeClr val="dk1">
                      <a:alpha val="40000"/>
                    </a:schemeClr>
                  </a:outerShdw>
                </a:effectLst>
                <a:latin typeface="Arial" panose="020B0604020202020204" pitchFamily="34" charset="0"/>
                <a:ea typeface="Cambria" panose="02040503050406030204" pitchFamily="18" charset="0"/>
                <a:cs typeface="Arial" panose="020B0604020202020204" pitchFamily="34" charset="0"/>
              </a:rPr>
              <a:t>The </a:t>
            </a:r>
            <a:r>
              <a:rPr lang="en-US" altLang="en-US" sz="1800" dirty="0">
                <a:ln w="0"/>
                <a:effectLst>
                  <a:outerShdw blurRad="38100" dist="19050" dir="2700000" algn="tl" rotWithShape="0">
                    <a:schemeClr val="dk1">
                      <a:alpha val="40000"/>
                    </a:schemeClr>
                  </a:outerShdw>
                </a:effectLst>
                <a:latin typeface="Arial" panose="020B0604020202020204" pitchFamily="34" charset="0"/>
                <a:ea typeface="Cambria" panose="02040503050406030204" pitchFamily="18" charset="0"/>
                <a:cs typeface="Arial" panose="020B0604020202020204" pitchFamily="34" charset="0"/>
              </a:rPr>
              <a:t>decision problem: given x, predict t according to a probabilistic model p(x, t</a:t>
            </a:r>
            <a:r>
              <a:rPr lang="en-US" altLang="en-US" sz="1800" dirty="0" smtClean="0">
                <a:ln w="0"/>
                <a:effectLst>
                  <a:outerShdw blurRad="38100" dist="19050" dir="2700000" algn="tl" rotWithShape="0">
                    <a:schemeClr val="dk1">
                      <a:alpha val="40000"/>
                    </a:schemeClr>
                  </a:outerShdw>
                </a:effectLst>
                <a:latin typeface="Arial" panose="020B0604020202020204" pitchFamily="34" charset="0"/>
                <a:ea typeface="Cambria" panose="02040503050406030204" pitchFamily="18" charset="0"/>
                <a:cs typeface="Arial" panose="020B0604020202020204" pitchFamily="34" charset="0"/>
              </a:rPr>
              <a:t>)</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6781800"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  </a:t>
                </a:r>
                <a:r>
                  <a:rPr lang="en-US" altLang="en-US" sz="1800" b="1" dirty="0" smtClean="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{Yes, No}  </a:t>
                </a:r>
                <a:r>
                  <a:rPr lang="en-US" altLang="en-US" sz="1800" dirty="0" err="1">
                    <a:latin typeface="Arial" panose="020B0604020202020204" pitchFamily="34" charset="0"/>
                    <a:ea typeface="Cambria" panose="02040503050406030204" pitchFamily="18" charset="0"/>
                    <a:cs typeface="Arial" panose="020B0604020202020204" pitchFamily="34" charset="0"/>
                  </a:rPr>
                  <a:t>ie</a:t>
                </a:r>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b="1" dirty="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a:latin typeface="Arial" panose="020B0604020202020204" pitchFamily="34" charset="0"/>
                    <a:ea typeface="Cambria" panose="02040503050406030204" pitchFamily="18" charset="0"/>
                    <a:cs typeface="Arial" panose="020B0604020202020204" pitchFamily="34" charset="0"/>
                  </a:rPr>
                  <a:t>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{0, 1}</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6781800" cy="5486400"/>
              </a:xfrm>
              <a:blipFill>
                <a:blip r:embed="rId3"/>
                <a:stretch>
                  <a:fillRect l="-539"/>
                </a:stretch>
              </a:blipFill>
            </p:spPr>
            <p:txBody>
              <a:bodyPr/>
              <a:lstStyle/>
              <a:p>
                <a:r>
                  <a:rPr lang="en-IN">
                    <a:noFill/>
                  </a:rPr>
                  <a:t> </a:t>
                </a:r>
              </a:p>
            </p:txBody>
          </p:sp>
        </mc:Fallback>
      </mc:AlternateContent>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 name="Rectangle 7"/>
          <p:cNvSpPr/>
          <p:nvPr/>
        </p:nvSpPr>
        <p:spPr>
          <a:xfrm>
            <a:off x="252412" y="2837349"/>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p:cNvPicPr>
            <a:picLocks noChangeAspect="1"/>
          </p:cNvPicPr>
          <p:nvPr/>
        </p:nvPicPr>
        <p:blipFill>
          <a:blip r:embed="rId4"/>
          <a:stretch>
            <a:fillRect/>
          </a:stretch>
        </p:blipFill>
        <p:spPr>
          <a:xfrm>
            <a:off x="282488" y="4056790"/>
            <a:ext cx="8724132" cy="2249619"/>
          </a:xfrm>
          <a:prstGeom prst="rect">
            <a:avLst/>
          </a:prstGeom>
        </p:spPr>
      </p:pic>
      <p:sp>
        <p:nvSpPr>
          <p:cNvPr id="11" name="Rectangle 10"/>
          <p:cNvSpPr/>
          <p:nvPr/>
        </p:nvSpPr>
        <p:spPr>
          <a:xfrm>
            <a:off x="-83492" y="4652749"/>
            <a:ext cx="9227492" cy="5288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dirty="0" smtClean="0">
                <a:ln>
                  <a:noFill/>
                </a:ln>
                <a:solidFill>
                  <a:srgbClr val="0070C0"/>
                </a:solidFill>
                <a:effectLst/>
                <a:uLnTx/>
                <a:uFillTx/>
                <a:latin typeface="Calibri"/>
                <a:ea typeface="+mn-ea"/>
                <a:cs typeface="+mn-cs"/>
              </a:rPr>
              <a:t>X =&lt;                ,                           ,                            ,                          ,                        ,                       &gt; </a:t>
            </a:r>
            <a:r>
              <a:rPr kumimoji="0" lang="en-IN" sz="1600" b="1" i="0" u="none" strike="noStrike" kern="1200" cap="none" spc="0" normalizeH="0" baseline="0" noProof="0" dirty="0" smtClean="0">
                <a:ln>
                  <a:noFill/>
                </a:ln>
                <a:solidFill>
                  <a:schemeClr val="tx1"/>
                </a:solidFill>
                <a:effectLst/>
                <a:uLnTx/>
                <a:uFillTx/>
                <a:latin typeface="Calibri"/>
                <a:ea typeface="+mn-ea"/>
                <a:cs typeface="+mn-cs"/>
                <a:sym typeface="Wingdings" panose="05000000000000000000" pitchFamily="2" charset="2"/>
              </a:rPr>
              <a:t></a:t>
            </a:r>
            <a:r>
              <a:rPr kumimoji="0" lang="en-IN" sz="1600" b="1" i="0" u="none" strike="noStrike" kern="1200" cap="none" spc="0" normalizeH="0" baseline="0" noProof="0" dirty="0" smtClean="0">
                <a:ln>
                  <a:noFill/>
                </a:ln>
                <a:solidFill>
                  <a:srgbClr val="0070C0"/>
                </a:solidFill>
                <a:effectLst/>
                <a:uLnTx/>
                <a:uFillTx/>
                <a:latin typeface="Calibri"/>
                <a:ea typeface="+mn-ea"/>
                <a:cs typeface="+mn-cs"/>
              </a:rPr>
              <a:t>           = P(</a:t>
            </a:r>
            <a:r>
              <a:rPr kumimoji="0" lang="en-IN" sz="1600" b="1" i="0" u="none" strike="noStrike" kern="1200" cap="none" spc="0" normalizeH="0" baseline="0" noProof="0" dirty="0" err="1" smtClean="0">
                <a:ln>
                  <a:noFill/>
                </a:ln>
                <a:solidFill>
                  <a:srgbClr val="0070C0"/>
                </a:solidFill>
                <a:effectLst/>
                <a:uLnTx/>
                <a:uFillTx/>
                <a:latin typeface="Calibri"/>
                <a:ea typeface="+mn-ea"/>
                <a:cs typeface="+mn-cs"/>
              </a:rPr>
              <a:t>C</a:t>
            </a:r>
            <a:r>
              <a:rPr kumimoji="0" lang="en-IN" sz="1600" b="1" i="0" u="none" strike="noStrike" kern="1200" cap="none" spc="0" normalizeH="0" baseline="-25000" noProof="0" dirty="0" err="1" smtClean="0">
                <a:ln>
                  <a:noFill/>
                </a:ln>
                <a:solidFill>
                  <a:srgbClr val="0070C0"/>
                </a:solidFill>
                <a:effectLst/>
                <a:uLnTx/>
                <a:uFillTx/>
                <a:latin typeface="Calibri"/>
                <a:ea typeface="+mn-ea"/>
                <a:cs typeface="+mn-cs"/>
              </a:rPr>
              <a:t>k</a:t>
            </a:r>
            <a:r>
              <a:rPr kumimoji="0" lang="en-IN" sz="1600" b="1" i="0" u="none" strike="noStrike" kern="1200" cap="none" spc="0" normalizeH="0" baseline="0" noProof="0" dirty="0" smtClean="0">
                <a:ln>
                  <a:noFill/>
                </a:ln>
                <a:solidFill>
                  <a:srgbClr val="0070C0"/>
                </a:solidFill>
                <a:effectLst/>
                <a:uLnTx/>
                <a:uFillTx/>
                <a:latin typeface="Calibri"/>
                <a:ea typeface="+mn-ea"/>
                <a:cs typeface="+mn-cs"/>
              </a:rPr>
              <a:t>| X) </a:t>
            </a:r>
            <a:endParaRPr kumimoji="0" lang="en-I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2" name="Rectangle 1"/>
          <p:cNvSpPr/>
          <p:nvPr/>
        </p:nvSpPr>
        <p:spPr>
          <a:xfrm>
            <a:off x="1747646" y="3475735"/>
            <a:ext cx="4374211" cy="369332"/>
          </a:xfrm>
          <a:prstGeom prst="rect">
            <a:avLst/>
          </a:prstGeom>
        </p:spPr>
        <p:txBody>
          <a:bodyPr wrap="none">
            <a:spAutoFit/>
          </a:bodyPr>
          <a:lstStyle/>
          <a:p>
            <a:pPr marL="75503">
              <a:spcBef>
                <a:spcPts val="664"/>
              </a:spcBef>
            </a:pPr>
            <a:r>
              <a:rPr lang="en-US" sz="1800" spc="69" dirty="0">
                <a:solidFill>
                  <a:srgbClr val="0070C0"/>
                </a:solidFill>
                <a:latin typeface="Arial" panose="020B0604020202020204" pitchFamily="34" charset="0"/>
                <a:ea typeface="Cambria" panose="02040503050406030204" pitchFamily="18" charset="0"/>
                <a:cs typeface="Arial" panose="020B0604020202020204" pitchFamily="34" charset="0"/>
              </a:rPr>
              <a:t>p(x,</a:t>
            </a:r>
            <a:r>
              <a:rPr lang="en-US" sz="1800" spc="-139"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226" dirty="0">
                <a:solidFill>
                  <a:srgbClr val="0070C0"/>
                </a:solidFill>
                <a:latin typeface="Arial" panose="020B0604020202020204" pitchFamily="34" charset="0"/>
                <a:ea typeface="Cambria" panose="02040503050406030204" pitchFamily="18" charset="0"/>
                <a:cs typeface="Arial" panose="020B0604020202020204" pitchFamily="34" charset="0"/>
              </a:rPr>
              <a:t>C</a:t>
            </a:r>
            <a:r>
              <a:rPr lang="en-US" sz="1800" spc="341" baseline="-10416" dirty="0">
                <a:solidFill>
                  <a:srgbClr val="0070C0"/>
                </a:solidFill>
                <a:latin typeface="Arial" panose="020B0604020202020204" pitchFamily="34" charset="0"/>
                <a:ea typeface="Cambria" panose="02040503050406030204" pitchFamily="18" charset="0"/>
                <a:cs typeface="Arial" panose="020B0604020202020204" pitchFamily="34" charset="0"/>
              </a:rPr>
              <a:t>k</a:t>
            </a:r>
            <a:r>
              <a:rPr lang="en-US" sz="1800" spc="226" dirty="0">
                <a:solidFill>
                  <a:srgbClr val="0070C0"/>
                </a:solidFill>
                <a:latin typeface="Arial" panose="020B0604020202020204" pitchFamily="34" charset="0"/>
                <a:ea typeface="Cambria" panose="02040503050406030204" pitchFamily="18" charset="0"/>
                <a:cs typeface="Arial" panose="020B0604020202020204" pitchFamily="34" charset="0"/>
              </a:rPr>
              <a:t>)</a:t>
            </a:r>
            <a:r>
              <a:rPr lang="en-US" sz="1800" spc="3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69" dirty="0">
                <a:solidFill>
                  <a:srgbClr val="0070C0"/>
                </a:solidFill>
                <a:latin typeface="Arial" panose="020B0604020202020204" pitchFamily="34" charset="0"/>
                <a:ea typeface="Cambria" panose="02040503050406030204" pitchFamily="18" charset="0"/>
                <a:cs typeface="Arial" panose="020B0604020202020204" pitchFamily="34" charset="0"/>
              </a:rPr>
              <a:t>is</a:t>
            </a:r>
            <a:r>
              <a:rPr lang="en-US" sz="1800" spc="4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79" dirty="0">
                <a:solidFill>
                  <a:srgbClr val="0070C0"/>
                </a:solidFill>
                <a:latin typeface="Arial" panose="020B0604020202020204" pitchFamily="34" charset="0"/>
                <a:ea typeface="Cambria" panose="02040503050406030204" pitchFamily="18" charset="0"/>
                <a:cs typeface="Arial" panose="020B0604020202020204" pitchFamily="34" charset="0"/>
              </a:rPr>
              <a:t>the</a:t>
            </a:r>
            <a:r>
              <a:rPr lang="en-US" sz="1800" spc="4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50" dirty="0">
                <a:solidFill>
                  <a:srgbClr val="0070C0"/>
                </a:solidFill>
                <a:latin typeface="Arial" panose="020B0604020202020204" pitchFamily="34" charset="0"/>
                <a:ea typeface="Cambria" panose="02040503050406030204" pitchFamily="18" charset="0"/>
                <a:cs typeface="Arial" panose="020B0604020202020204" pitchFamily="34" charset="0"/>
              </a:rPr>
              <a:t>(central!)</a:t>
            </a:r>
            <a:r>
              <a:rPr lang="en-US" sz="1800" spc="277"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99" dirty="0">
                <a:solidFill>
                  <a:srgbClr val="0070C0"/>
                </a:solidFill>
                <a:latin typeface="Arial" panose="020B0604020202020204" pitchFamily="34" charset="0"/>
                <a:ea typeface="Cambria" panose="02040503050406030204" pitchFamily="18" charset="0"/>
                <a:cs typeface="Arial" panose="020B0604020202020204" pitchFamily="34" charset="0"/>
              </a:rPr>
              <a:t>inference</a:t>
            </a:r>
            <a:r>
              <a:rPr lang="en-US" sz="1800" spc="3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99" dirty="0">
                <a:solidFill>
                  <a:srgbClr val="0070C0"/>
                </a:solidFill>
                <a:latin typeface="Arial" panose="020B0604020202020204" pitchFamily="34" charset="0"/>
                <a:ea typeface="Cambria" panose="02040503050406030204" pitchFamily="18" charset="0"/>
                <a:cs typeface="Arial" panose="020B0604020202020204" pitchFamily="34" charset="0"/>
              </a:rPr>
              <a:t>problem</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524600" y="3179160"/>
              <a:ext cx="7450560" cy="1992960"/>
            </p14:xfrm>
          </p:contentPart>
        </mc:Choice>
        <mc:Fallback xmlns="">
          <p:pic>
            <p:nvPicPr>
              <p:cNvPr id="3" name="Ink 2"/>
              <p:cNvPicPr/>
              <p:nvPr/>
            </p:nvPicPr>
            <p:blipFill>
              <a:blip r:embed="rId6"/>
              <a:stretch>
                <a:fillRect/>
              </a:stretch>
            </p:blipFill>
            <p:spPr>
              <a:xfrm>
                <a:off x="1516320" y="3172680"/>
                <a:ext cx="7467120" cy="2007360"/>
              </a:xfrm>
              <a:prstGeom prst="rect">
                <a:avLst/>
              </a:prstGeom>
            </p:spPr>
          </p:pic>
        </mc:Fallback>
      </mc:AlternateContent>
    </p:spTree>
    <p:extLst>
      <p:ext uri="{BB962C8B-B14F-4D97-AF65-F5344CB8AC3E}">
        <p14:creationId xmlns:p14="http://schemas.microsoft.com/office/powerpoint/2010/main" val="3050481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a:spLocks/>
          </p:cNvSpPr>
          <p:nvPr/>
        </p:nvSpPr>
        <p:spPr bwMode="auto">
          <a:xfrm>
            <a:off x="6900863" y="3692525"/>
            <a:ext cx="835025" cy="542925"/>
          </a:xfrm>
          <a:custGeom>
            <a:avLst/>
            <a:gdLst>
              <a:gd name="T0" fmla="*/ 1897 w 2134"/>
              <a:gd name="T1" fmla="*/ 1391 h 1391"/>
              <a:gd name="T2" fmla="*/ 2134 w 2134"/>
              <a:gd name="T3" fmla="*/ 1159 h 1391"/>
              <a:gd name="T4" fmla="*/ 2134 w 2134"/>
              <a:gd name="T5" fmla="*/ 231 h 1391"/>
              <a:gd name="T6" fmla="*/ 1897 w 2134"/>
              <a:gd name="T7" fmla="*/ 0 h 1391"/>
              <a:gd name="T8" fmla="*/ 1897 w 2134"/>
              <a:gd name="T9" fmla="*/ 0 h 1391"/>
              <a:gd name="T10" fmla="*/ 237 w 2134"/>
              <a:gd name="T11" fmla="*/ 0 h 1391"/>
              <a:gd name="T12" fmla="*/ 0 w 2134"/>
              <a:gd name="T13" fmla="*/ 231 h 1391"/>
              <a:gd name="T14" fmla="*/ 0 w 2134"/>
              <a:gd name="T15" fmla="*/ 231 h 1391"/>
              <a:gd name="T16" fmla="*/ 0 w 2134"/>
              <a:gd name="T17" fmla="*/ 1159 h 1391"/>
              <a:gd name="T18" fmla="*/ 237 w 2134"/>
              <a:gd name="T19" fmla="*/ 1391 h 1391"/>
              <a:gd name="T20" fmla="*/ 237 w 2134"/>
              <a:gd name="T21" fmla="*/ 1391 h 1391"/>
              <a:gd name="T22" fmla="*/ 1897 w 2134"/>
              <a:gd name="T23" fmla="*/ 139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4" h="1391">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8"/>
          <p:cNvSpPr>
            <a:spLocks/>
          </p:cNvSpPr>
          <p:nvPr/>
        </p:nvSpPr>
        <p:spPr bwMode="auto">
          <a:xfrm>
            <a:off x="6794499" y="3798887"/>
            <a:ext cx="836613" cy="544513"/>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290" name="Rectangle 2"/>
          <p:cNvSpPr>
            <a:spLocks noGrp="1" noChangeArrowheads="1"/>
          </p:cNvSpPr>
          <p:nvPr>
            <p:ph type="title"/>
          </p:nvPr>
        </p:nvSpPr>
        <p:spPr>
          <a:xfrm>
            <a:off x="282488" y="461664"/>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Classification Problem: Stages</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3"/>
          <a:stretch>
            <a:fillRect/>
          </a:stretch>
        </p:blipFill>
        <p:spPr>
          <a:xfrm>
            <a:off x="76200" y="1676400"/>
            <a:ext cx="3486149" cy="2235201"/>
          </a:xfrm>
          <a:prstGeom prst="rect">
            <a:avLst/>
          </a:prstGeom>
        </p:spPr>
      </p:pic>
      <p:sp>
        <p:nvSpPr>
          <p:cNvPr id="15" name="Rectangle 9"/>
          <p:cNvSpPr>
            <a:spLocks noChangeArrowheads="1"/>
          </p:cNvSpPr>
          <p:nvPr/>
        </p:nvSpPr>
        <p:spPr bwMode="auto">
          <a:xfrm>
            <a:off x="4860925" y="4325938"/>
            <a:ext cx="1108075" cy="69056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20"/>
          <p:cNvSpPr>
            <a:spLocks/>
          </p:cNvSpPr>
          <p:nvPr/>
        </p:nvSpPr>
        <p:spPr bwMode="auto">
          <a:xfrm>
            <a:off x="3586163" y="2641600"/>
            <a:ext cx="1130300" cy="579438"/>
          </a:xfrm>
          <a:custGeom>
            <a:avLst/>
            <a:gdLst>
              <a:gd name="T0" fmla="*/ 712 w 712"/>
              <a:gd name="T1" fmla="*/ 334 h 365"/>
              <a:gd name="T2" fmla="*/ 680 w 712"/>
              <a:gd name="T3" fmla="*/ 250 h 365"/>
              <a:gd name="T4" fmla="*/ 662 w 712"/>
              <a:gd name="T5" fmla="*/ 288 h 365"/>
              <a:gd name="T6" fmla="*/ 19 w 712"/>
              <a:gd name="T7" fmla="*/ 0 h 365"/>
              <a:gd name="T8" fmla="*/ 0 w 712"/>
              <a:gd name="T9" fmla="*/ 40 h 365"/>
              <a:gd name="T10" fmla="*/ 643 w 712"/>
              <a:gd name="T11" fmla="*/ 327 h 365"/>
              <a:gd name="T12" fmla="*/ 625 w 712"/>
              <a:gd name="T13" fmla="*/ 365 h 365"/>
              <a:gd name="T14" fmla="*/ 712 w 712"/>
              <a:gd name="T15" fmla="*/ 33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2" h="365">
                <a:moveTo>
                  <a:pt x="712" y="334"/>
                </a:moveTo>
                <a:lnTo>
                  <a:pt x="680" y="250"/>
                </a:lnTo>
                <a:lnTo>
                  <a:pt x="662" y="288"/>
                </a:lnTo>
                <a:lnTo>
                  <a:pt x="19" y="0"/>
                </a:lnTo>
                <a:lnTo>
                  <a:pt x="0" y="40"/>
                </a:lnTo>
                <a:lnTo>
                  <a:pt x="643" y="327"/>
                </a:lnTo>
                <a:lnTo>
                  <a:pt x="625" y="365"/>
                </a:lnTo>
                <a:lnTo>
                  <a:pt x="712" y="334"/>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Rectangle 21"/>
          <p:cNvSpPr>
            <a:spLocks noChangeArrowheads="1"/>
          </p:cNvSpPr>
          <p:nvPr/>
        </p:nvSpPr>
        <p:spPr bwMode="auto">
          <a:xfrm>
            <a:off x="3597274" y="3008075"/>
            <a:ext cx="9906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Induction/ Inference</a:t>
            </a:r>
            <a:r>
              <a:rPr kumimoji="0" lang="en-US" altLang="en-US" sz="1600" b="0" i="0" u="none" strike="noStrike" cap="none" normalizeH="0" dirty="0" smtClean="0">
                <a:ln>
                  <a:noFill/>
                </a:ln>
                <a:solidFill>
                  <a:srgbClr val="000000"/>
                </a:solidFill>
                <a:effectLst/>
                <a:latin typeface="Arial" panose="020B0604020202020204" pitchFamily="34" charset="0"/>
              </a:rPr>
              <a:t> step</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22"/>
          <p:cNvSpPr>
            <a:spLocks noChangeArrowheads="1"/>
          </p:cNvSpPr>
          <p:nvPr/>
        </p:nvSpPr>
        <p:spPr bwMode="auto">
          <a:xfrm>
            <a:off x="4065588" y="5321300"/>
            <a:ext cx="126316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Arial" panose="020B0604020202020204" pitchFamily="34" charset="0"/>
              </a:rPr>
              <a:t>Deduction/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Decision Step</a:t>
            </a:r>
          </a:p>
        </p:txBody>
      </p:sp>
      <p:sp>
        <p:nvSpPr>
          <p:cNvPr id="19" name="Rectangle 23"/>
          <p:cNvSpPr>
            <a:spLocks noChangeArrowheads="1"/>
          </p:cNvSpPr>
          <p:nvPr/>
        </p:nvSpPr>
        <p:spPr bwMode="auto">
          <a:xfrm>
            <a:off x="4751388" y="3047999"/>
            <a:ext cx="1296987" cy="750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34"/>
          <p:cNvSpPr>
            <a:spLocks/>
          </p:cNvSpPr>
          <p:nvPr/>
        </p:nvSpPr>
        <p:spPr bwMode="auto">
          <a:xfrm>
            <a:off x="6048375" y="3549650"/>
            <a:ext cx="573088" cy="347663"/>
          </a:xfrm>
          <a:custGeom>
            <a:avLst/>
            <a:gdLst>
              <a:gd name="T0" fmla="*/ 361 w 361"/>
              <a:gd name="T1" fmla="*/ 191 h 219"/>
              <a:gd name="T2" fmla="*/ 332 w 361"/>
              <a:gd name="T3" fmla="*/ 105 h 219"/>
              <a:gd name="T4" fmla="*/ 312 w 361"/>
              <a:gd name="T5" fmla="*/ 143 h 219"/>
              <a:gd name="T6" fmla="*/ 20 w 361"/>
              <a:gd name="T7" fmla="*/ 0 h 219"/>
              <a:gd name="T8" fmla="*/ 0 w 361"/>
              <a:gd name="T9" fmla="*/ 39 h 219"/>
              <a:gd name="T10" fmla="*/ 293 w 361"/>
              <a:gd name="T11" fmla="*/ 181 h 219"/>
              <a:gd name="T12" fmla="*/ 273 w 361"/>
              <a:gd name="T13" fmla="*/ 219 h 219"/>
              <a:gd name="T14" fmla="*/ 361 w 361"/>
              <a:gd name="T15" fmla="*/ 191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219">
                <a:moveTo>
                  <a:pt x="361" y="191"/>
                </a:moveTo>
                <a:lnTo>
                  <a:pt x="332" y="105"/>
                </a:lnTo>
                <a:lnTo>
                  <a:pt x="312" y="143"/>
                </a:lnTo>
                <a:lnTo>
                  <a:pt x="20" y="0"/>
                </a:lnTo>
                <a:lnTo>
                  <a:pt x="0" y="39"/>
                </a:lnTo>
                <a:lnTo>
                  <a:pt x="293" y="181"/>
                </a:lnTo>
                <a:lnTo>
                  <a:pt x="273" y="219"/>
                </a:lnTo>
                <a:lnTo>
                  <a:pt x="361" y="191"/>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36"/>
          <p:cNvSpPr>
            <a:spLocks/>
          </p:cNvSpPr>
          <p:nvPr/>
        </p:nvSpPr>
        <p:spPr bwMode="auto">
          <a:xfrm>
            <a:off x="6064250" y="4184650"/>
            <a:ext cx="573088" cy="347663"/>
          </a:xfrm>
          <a:custGeom>
            <a:avLst/>
            <a:gdLst>
              <a:gd name="T0" fmla="*/ 0 w 361"/>
              <a:gd name="T1" fmla="*/ 191 h 219"/>
              <a:gd name="T2" fmla="*/ 88 w 361"/>
              <a:gd name="T3" fmla="*/ 219 h 219"/>
              <a:gd name="T4" fmla="*/ 68 w 361"/>
              <a:gd name="T5" fmla="*/ 181 h 219"/>
              <a:gd name="T6" fmla="*/ 361 w 361"/>
              <a:gd name="T7" fmla="*/ 39 h 219"/>
              <a:gd name="T8" fmla="*/ 341 w 361"/>
              <a:gd name="T9" fmla="*/ 0 h 219"/>
              <a:gd name="T10" fmla="*/ 48 w 361"/>
              <a:gd name="T11" fmla="*/ 143 h 219"/>
              <a:gd name="T12" fmla="*/ 29 w 361"/>
              <a:gd name="T13" fmla="*/ 105 h 219"/>
              <a:gd name="T14" fmla="*/ 0 w 361"/>
              <a:gd name="T15" fmla="*/ 191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219">
                <a:moveTo>
                  <a:pt x="0" y="191"/>
                </a:moveTo>
                <a:lnTo>
                  <a:pt x="88" y="219"/>
                </a:lnTo>
                <a:lnTo>
                  <a:pt x="68" y="181"/>
                </a:lnTo>
                <a:lnTo>
                  <a:pt x="361" y="39"/>
                </a:lnTo>
                <a:lnTo>
                  <a:pt x="341" y="0"/>
                </a:lnTo>
                <a:lnTo>
                  <a:pt x="48" y="143"/>
                </a:lnTo>
                <a:lnTo>
                  <a:pt x="29" y="105"/>
                </a:lnTo>
                <a:lnTo>
                  <a:pt x="0" y="191"/>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38"/>
          <p:cNvSpPr>
            <a:spLocks/>
          </p:cNvSpPr>
          <p:nvPr/>
        </p:nvSpPr>
        <p:spPr bwMode="auto">
          <a:xfrm>
            <a:off x="3600450" y="4864100"/>
            <a:ext cx="1130300" cy="538163"/>
          </a:xfrm>
          <a:custGeom>
            <a:avLst/>
            <a:gdLst>
              <a:gd name="T0" fmla="*/ 0 w 712"/>
              <a:gd name="T1" fmla="*/ 305 h 339"/>
              <a:gd name="T2" fmla="*/ 86 w 712"/>
              <a:gd name="T3" fmla="*/ 339 h 339"/>
              <a:gd name="T4" fmla="*/ 69 w 712"/>
              <a:gd name="T5" fmla="*/ 301 h 339"/>
              <a:gd name="T6" fmla="*/ 712 w 712"/>
              <a:gd name="T7" fmla="*/ 40 h 339"/>
              <a:gd name="T8" fmla="*/ 694 w 712"/>
              <a:gd name="T9" fmla="*/ 0 h 339"/>
              <a:gd name="T10" fmla="*/ 52 w 712"/>
              <a:gd name="T11" fmla="*/ 261 h 339"/>
              <a:gd name="T12" fmla="*/ 36 w 712"/>
              <a:gd name="T13" fmla="*/ 222 h 339"/>
              <a:gd name="T14" fmla="*/ 0 w 712"/>
              <a:gd name="T15" fmla="*/ 305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2" h="339">
                <a:moveTo>
                  <a:pt x="0" y="305"/>
                </a:moveTo>
                <a:lnTo>
                  <a:pt x="86" y="339"/>
                </a:lnTo>
                <a:lnTo>
                  <a:pt x="69" y="301"/>
                </a:lnTo>
                <a:lnTo>
                  <a:pt x="712" y="40"/>
                </a:lnTo>
                <a:lnTo>
                  <a:pt x="694" y="0"/>
                </a:lnTo>
                <a:lnTo>
                  <a:pt x="52" y="261"/>
                </a:lnTo>
                <a:lnTo>
                  <a:pt x="36" y="222"/>
                </a:lnTo>
                <a:lnTo>
                  <a:pt x="0" y="305"/>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988"/>
          <p:cNvSpPr>
            <a:spLocks noChangeArrowheads="1"/>
          </p:cNvSpPr>
          <p:nvPr/>
        </p:nvSpPr>
        <p:spPr bwMode="auto">
          <a:xfrm>
            <a:off x="1655763" y="6134100"/>
            <a:ext cx="83343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Test Set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6" name="Picture 9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447800"/>
            <a:ext cx="11668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994"/>
          <p:cNvSpPr>
            <a:spLocks/>
          </p:cNvSpPr>
          <p:nvPr/>
        </p:nvSpPr>
        <p:spPr bwMode="auto">
          <a:xfrm>
            <a:off x="5262563" y="2355850"/>
            <a:ext cx="207963" cy="679450"/>
          </a:xfrm>
          <a:custGeom>
            <a:avLst/>
            <a:gdLst>
              <a:gd name="T0" fmla="*/ 66 w 131"/>
              <a:gd name="T1" fmla="*/ 428 h 428"/>
              <a:gd name="T2" fmla="*/ 131 w 131"/>
              <a:gd name="T3" fmla="*/ 365 h 428"/>
              <a:gd name="T4" fmla="*/ 88 w 131"/>
              <a:gd name="T5" fmla="*/ 365 h 428"/>
              <a:gd name="T6" fmla="*/ 88 w 131"/>
              <a:gd name="T7" fmla="*/ 0 h 428"/>
              <a:gd name="T8" fmla="*/ 44 w 131"/>
              <a:gd name="T9" fmla="*/ 0 h 428"/>
              <a:gd name="T10" fmla="*/ 44 w 131"/>
              <a:gd name="T11" fmla="*/ 365 h 428"/>
              <a:gd name="T12" fmla="*/ 0 w 131"/>
              <a:gd name="T13" fmla="*/ 365 h 428"/>
              <a:gd name="T14" fmla="*/ 66 w 131"/>
              <a:gd name="T15" fmla="*/ 428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428">
                <a:moveTo>
                  <a:pt x="66" y="428"/>
                </a:moveTo>
                <a:lnTo>
                  <a:pt x="131" y="365"/>
                </a:lnTo>
                <a:lnTo>
                  <a:pt x="88" y="365"/>
                </a:lnTo>
                <a:lnTo>
                  <a:pt x="88" y="0"/>
                </a:lnTo>
                <a:lnTo>
                  <a:pt x="44" y="0"/>
                </a:lnTo>
                <a:lnTo>
                  <a:pt x="44" y="365"/>
                </a:lnTo>
                <a:lnTo>
                  <a:pt x="0" y="365"/>
                </a:lnTo>
                <a:lnTo>
                  <a:pt x="66" y="428"/>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995"/>
          <p:cNvSpPr>
            <a:spLocks noChangeArrowheads="1"/>
          </p:cNvSpPr>
          <p:nvPr/>
        </p:nvSpPr>
        <p:spPr bwMode="auto">
          <a:xfrm>
            <a:off x="1524000" y="4100513"/>
            <a:ext cx="116681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Training Set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Freeform 40"/>
          <p:cNvSpPr>
            <a:spLocks/>
          </p:cNvSpPr>
          <p:nvPr/>
        </p:nvSpPr>
        <p:spPr bwMode="auto">
          <a:xfrm>
            <a:off x="6700838" y="3881891"/>
            <a:ext cx="836613" cy="542925"/>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bg1"/>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41"/>
          <p:cNvSpPr>
            <a:spLocks noChangeArrowheads="1"/>
          </p:cNvSpPr>
          <p:nvPr/>
        </p:nvSpPr>
        <p:spPr bwMode="auto">
          <a:xfrm>
            <a:off x="6899273" y="4034294"/>
            <a:ext cx="6270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CC0000"/>
                </a:solidFill>
                <a:effectLst/>
                <a:latin typeface="Arial" panose="020B0604020202020204" pitchFamily="34" charset="0"/>
              </a:rPr>
              <a:t>Model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991"/>
          <p:cNvSpPr>
            <a:spLocks noChangeArrowheads="1"/>
          </p:cNvSpPr>
          <p:nvPr/>
        </p:nvSpPr>
        <p:spPr bwMode="auto">
          <a:xfrm>
            <a:off x="4982368" y="1614942"/>
            <a:ext cx="8431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Learning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solidFill>
                  <a:srgbClr val="000000"/>
                </a:solidFill>
              </a:rPr>
              <a:t>algorithm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30"/>
          <p:cNvSpPr>
            <a:spLocks noChangeArrowheads="1"/>
          </p:cNvSpPr>
          <p:nvPr/>
        </p:nvSpPr>
        <p:spPr bwMode="auto">
          <a:xfrm>
            <a:off x="5089198" y="3063637"/>
            <a:ext cx="85440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Learn </a:t>
            </a:r>
          </a:p>
          <a:p>
            <a:pPr lvl="0"/>
            <a:r>
              <a:rPr lang="en-US" altLang="en-US" sz="1400" b="1" dirty="0">
                <a:solidFill>
                  <a:srgbClr val="000000"/>
                </a:solidFill>
              </a:rPr>
              <a:t>Model for </a:t>
            </a:r>
            <a:endParaRPr lang="en-US" altLang="en-US" sz="1400" b="1" dirty="0" smtClean="0">
              <a:solidFill>
                <a:srgbClr val="000000"/>
              </a:solidFill>
            </a:endParaRPr>
          </a:p>
          <a:p>
            <a:pPr lvl="0"/>
            <a:r>
              <a:rPr lang="en-US" altLang="en-US" sz="1400" b="1" dirty="0" smtClean="0">
                <a:solidFill>
                  <a:srgbClr val="000000"/>
                </a:solidFill>
              </a:rPr>
              <a:t>p(</a:t>
            </a:r>
            <a:r>
              <a:rPr lang="en-US" altLang="en-US" sz="1400" b="1" dirty="0" err="1" smtClean="0">
                <a:solidFill>
                  <a:srgbClr val="000000"/>
                </a:solidFill>
              </a:rPr>
              <a:t>x,C</a:t>
            </a:r>
            <a:r>
              <a:rPr lang="en-US" altLang="en-US" sz="1400" b="1" baseline="-25000" dirty="0" err="1" smtClean="0">
                <a:solidFill>
                  <a:srgbClr val="000000"/>
                </a:solidFill>
              </a:rPr>
              <a:t>k</a:t>
            </a:r>
            <a:r>
              <a:rPr lang="en-US" altLang="en-US" sz="1400" b="1" dirty="0">
                <a:solidFill>
                  <a:srgbClr val="000000"/>
                </a:solidFill>
              </a:rPr>
              <a:t>)</a:t>
            </a:r>
          </a:p>
          <a:p>
            <a:pPr lvl="0"/>
            <a:r>
              <a:rPr kumimoji="0" lang="en-US" altLang="en-US" sz="1400" b="1" i="0" u="none" strike="noStrike" cap="none" normalizeH="0" baseline="0" dirty="0" smtClean="0">
                <a:ln>
                  <a:noFill/>
                </a:ln>
                <a:solidFill>
                  <a:srgbClr val="000000"/>
                </a:solidFill>
                <a:effectLst/>
                <a:latin typeface="Arial" panose="020B0604020202020204" pitchFamily="34" charset="0"/>
              </a:rPr>
              <a:t> </a:t>
            </a:r>
          </a:p>
        </p:txBody>
      </p:sp>
      <p:sp>
        <p:nvSpPr>
          <p:cNvPr id="33" name="Rectangle 30"/>
          <p:cNvSpPr>
            <a:spLocks noChangeArrowheads="1"/>
          </p:cNvSpPr>
          <p:nvPr/>
        </p:nvSpPr>
        <p:spPr bwMode="auto">
          <a:xfrm>
            <a:off x="4889016" y="4339091"/>
            <a:ext cx="12546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Apply </a:t>
            </a:r>
            <a:r>
              <a:rPr lang="en-US" altLang="en-US" sz="1400" b="1" dirty="0" smtClean="0">
                <a:solidFill>
                  <a:srgbClr val="000000"/>
                </a:solidFill>
              </a:rPr>
              <a:t>Model to find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smtClean="0">
                <a:solidFill>
                  <a:srgbClr val="000000"/>
                </a:solidFill>
              </a:rPr>
              <a:t>optimal </a:t>
            </a:r>
            <a:r>
              <a:rPr lang="en-US" altLang="en-US" sz="1400" b="1" dirty="0">
                <a:solidFill>
                  <a:srgbClr val="000000"/>
                </a:solidFill>
              </a:rPr>
              <a:t>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5"/>
          <a:stretch>
            <a:fillRect/>
          </a:stretch>
        </p:blipFill>
        <p:spPr>
          <a:xfrm>
            <a:off x="50005" y="4481969"/>
            <a:ext cx="3538537" cy="1620836"/>
          </a:xfrm>
          <a:prstGeom prst="rect">
            <a:avLst/>
          </a:prstGeom>
        </p:spPr>
      </p:pic>
      <p:pic>
        <p:nvPicPr>
          <p:cNvPr id="41" name="Picture 40"/>
          <p:cNvPicPr>
            <a:picLocks noChangeAspect="1"/>
          </p:cNvPicPr>
          <p:nvPr/>
        </p:nvPicPr>
        <p:blipFill>
          <a:blip r:embed="rId6"/>
          <a:stretch>
            <a:fillRect/>
          </a:stretch>
        </p:blipFill>
        <p:spPr>
          <a:xfrm>
            <a:off x="6350794" y="877125"/>
            <a:ext cx="2616447" cy="730184"/>
          </a:xfrm>
          <a:prstGeom prst="rect">
            <a:avLst/>
          </a:prstGeom>
        </p:spPr>
      </p:pic>
      <p:pic>
        <p:nvPicPr>
          <p:cNvPr id="42" name="Picture 41"/>
          <p:cNvPicPr>
            <a:picLocks noChangeAspect="1"/>
          </p:cNvPicPr>
          <p:nvPr/>
        </p:nvPicPr>
        <p:blipFill>
          <a:blip r:embed="rId7"/>
          <a:stretch>
            <a:fillRect/>
          </a:stretch>
        </p:blipFill>
        <p:spPr>
          <a:xfrm>
            <a:off x="6414481" y="1528426"/>
            <a:ext cx="2388815" cy="739762"/>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4262040" y="3902040"/>
              <a:ext cx="2542320" cy="77760"/>
            </p14:xfrm>
          </p:contentPart>
        </mc:Choice>
        <mc:Fallback xmlns="">
          <p:pic>
            <p:nvPicPr>
              <p:cNvPr id="2" name="Ink 1"/>
              <p:cNvPicPr/>
              <p:nvPr/>
            </p:nvPicPr>
            <p:blipFill>
              <a:blip r:embed="rId9"/>
              <a:stretch>
                <a:fillRect/>
              </a:stretch>
            </p:blipFill>
            <p:spPr>
              <a:xfrm>
                <a:off x="4254480" y="3894480"/>
                <a:ext cx="2559600" cy="95040"/>
              </a:xfrm>
              <a:prstGeom prst="rect">
                <a:avLst/>
              </a:prstGeom>
            </p:spPr>
          </p:pic>
        </mc:Fallback>
      </mc:AlternateContent>
    </p:spTree>
    <p:extLst>
      <p:ext uri="{BB962C8B-B14F-4D97-AF65-F5344CB8AC3E}">
        <p14:creationId xmlns:p14="http://schemas.microsoft.com/office/powerpoint/2010/main" val="2098281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366248"/>
            <a:ext cx="7554912" cy="2108441"/>
          </a:xfrm>
          <a:prstGeom prst="rect">
            <a:avLst/>
          </a:prstGeom>
        </p:spPr>
      </p:pic>
      <p:sp>
        <p:nvSpPr>
          <p:cNvPr id="14" name="Freeform 13"/>
          <p:cNvSpPr>
            <a:spLocks/>
          </p:cNvSpPr>
          <p:nvPr/>
        </p:nvSpPr>
        <p:spPr bwMode="auto">
          <a:xfrm>
            <a:off x="6900863" y="3692525"/>
            <a:ext cx="835025" cy="542925"/>
          </a:xfrm>
          <a:custGeom>
            <a:avLst/>
            <a:gdLst>
              <a:gd name="T0" fmla="*/ 1897 w 2134"/>
              <a:gd name="T1" fmla="*/ 1391 h 1391"/>
              <a:gd name="T2" fmla="*/ 2134 w 2134"/>
              <a:gd name="T3" fmla="*/ 1159 h 1391"/>
              <a:gd name="T4" fmla="*/ 2134 w 2134"/>
              <a:gd name="T5" fmla="*/ 231 h 1391"/>
              <a:gd name="T6" fmla="*/ 1897 w 2134"/>
              <a:gd name="T7" fmla="*/ 0 h 1391"/>
              <a:gd name="T8" fmla="*/ 1897 w 2134"/>
              <a:gd name="T9" fmla="*/ 0 h 1391"/>
              <a:gd name="T10" fmla="*/ 237 w 2134"/>
              <a:gd name="T11" fmla="*/ 0 h 1391"/>
              <a:gd name="T12" fmla="*/ 0 w 2134"/>
              <a:gd name="T13" fmla="*/ 231 h 1391"/>
              <a:gd name="T14" fmla="*/ 0 w 2134"/>
              <a:gd name="T15" fmla="*/ 231 h 1391"/>
              <a:gd name="T16" fmla="*/ 0 w 2134"/>
              <a:gd name="T17" fmla="*/ 1159 h 1391"/>
              <a:gd name="T18" fmla="*/ 237 w 2134"/>
              <a:gd name="T19" fmla="*/ 1391 h 1391"/>
              <a:gd name="T20" fmla="*/ 237 w 2134"/>
              <a:gd name="T21" fmla="*/ 1391 h 1391"/>
              <a:gd name="T22" fmla="*/ 1897 w 2134"/>
              <a:gd name="T23" fmla="*/ 139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4" h="1391">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8"/>
          <p:cNvSpPr>
            <a:spLocks/>
          </p:cNvSpPr>
          <p:nvPr/>
        </p:nvSpPr>
        <p:spPr bwMode="auto">
          <a:xfrm>
            <a:off x="6794499" y="3798887"/>
            <a:ext cx="836613" cy="544513"/>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290" name="Rectangle 2"/>
          <p:cNvSpPr>
            <a:spLocks noGrp="1" noChangeArrowheads="1"/>
          </p:cNvSpPr>
          <p:nvPr>
            <p:ph type="title"/>
          </p:nvPr>
        </p:nvSpPr>
        <p:spPr>
          <a:xfrm>
            <a:off x="309519" y="477065"/>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Region</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4"/>
          <a:stretch>
            <a:fillRect/>
          </a:stretch>
        </p:blipFill>
        <p:spPr>
          <a:xfrm>
            <a:off x="76200" y="1676400"/>
            <a:ext cx="3486149" cy="2235201"/>
          </a:xfrm>
          <a:prstGeom prst="rect">
            <a:avLst/>
          </a:prstGeom>
        </p:spPr>
      </p:pic>
      <p:sp>
        <p:nvSpPr>
          <p:cNvPr id="16" name="Freeform 20"/>
          <p:cNvSpPr>
            <a:spLocks/>
          </p:cNvSpPr>
          <p:nvPr/>
        </p:nvSpPr>
        <p:spPr bwMode="auto">
          <a:xfrm>
            <a:off x="3586163" y="2641600"/>
            <a:ext cx="1130300" cy="579438"/>
          </a:xfrm>
          <a:custGeom>
            <a:avLst/>
            <a:gdLst>
              <a:gd name="T0" fmla="*/ 712 w 712"/>
              <a:gd name="T1" fmla="*/ 334 h 365"/>
              <a:gd name="T2" fmla="*/ 680 w 712"/>
              <a:gd name="T3" fmla="*/ 250 h 365"/>
              <a:gd name="T4" fmla="*/ 662 w 712"/>
              <a:gd name="T5" fmla="*/ 288 h 365"/>
              <a:gd name="T6" fmla="*/ 19 w 712"/>
              <a:gd name="T7" fmla="*/ 0 h 365"/>
              <a:gd name="T8" fmla="*/ 0 w 712"/>
              <a:gd name="T9" fmla="*/ 40 h 365"/>
              <a:gd name="T10" fmla="*/ 643 w 712"/>
              <a:gd name="T11" fmla="*/ 327 h 365"/>
              <a:gd name="T12" fmla="*/ 625 w 712"/>
              <a:gd name="T13" fmla="*/ 365 h 365"/>
              <a:gd name="T14" fmla="*/ 712 w 712"/>
              <a:gd name="T15" fmla="*/ 33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2" h="365">
                <a:moveTo>
                  <a:pt x="712" y="334"/>
                </a:moveTo>
                <a:lnTo>
                  <a:pt x="680" y="250"/>
                </a:lnTo>
                <a:lnTo>
                  <a:pt x="662" y="288"/>
                </a:lnTo>
                <a:lnTo>
                  <a:pt x="19" y="0"/>
                </a:lnTo>
                <a:lnTo>
                  <a:pt x="0" y="40"/>
                </a:lnTo>
                <a:lnTo>
                  <a:pt x="643" y="327"/>
                </a:lnTo>
                <a:lnTo>
                  <a:pt x="625" y="365"/>
                </a:lnTo>
                <a:lnTo>
                  <a:pt x="712" y="334"/>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Rectangle 21"/>
          <p:cNvSpPr>
            <a:spLocks noChangeArrowheads="1"/>
          </p:cNvSpPr>
          <p:nvPr/>
        </p:nvSpPr>
        <p:spPr bwMode="auto">
          <a:xfrm>
            <a:off x="3597274" y="3008075"/>
            <a:ext cx="9906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Induction/ Inference</a:t>
            </a:r>
            <a:r>
              <a:rPr kumimoji="0" lang="en-US" altLang="en-US" sz="1600" b="0" i="0" u="none" strike="noStrike" cap="none" normalizeH="0" dirty="0" smtClean="0">
                <a:ln>
                  <a:noFill/>
                </a:ln>
                <a:solidFill>
                  <a:srgbClr val="000000"/>
                </a:solidFill>
                <a:effectLst/>
                <a:latin typeface="Arial" panose="020B0604020202020204" pitchFamily="34" charset="0"/>
              </a:rPr>
              <a:t> step</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23"/>
          <p:cNvSpPr>
            <a:spLocks noChangeArrowheads="1"/>
          </p:cNvSpPr>
          <p:nvPr/>
        </p:nvSpPr>
        <p:spPr bwMode="auto">
          <a:xfrm>
            <a:off x="4751388" y="3047999"/>
            <a:ext cx="1296987" cy="750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34"/>
          <p:cNvSpPr>
            <a:spLocks/>
          </p:cNvSpPr>
          <p:nvPr/>
        </p:nvSpPr>
        <p:spPr bwMode="auto">
          <a:xfrm>
            <a:off x="6048375" y="3549650"/>
            <a:ext cx="573088" cy="347663"/>
          </a:xfrm>
          <a:custGeom>
            <a:avLst/>
            <a:gdLst>
              <a:gd name="T0" fmla="*/ 361 w 361"/>
              <a:gd name="T1" fmla="*/ 191 h 219"/>
              <a:gd name="T2" fmla="*/ 332 w 361"/>
              <a:gd name="T3" fmla="*/ 105 h 219"/>
              <a:gd name="T4" fmla="*/ 312 w 361"/>
              <a:gd name="T5" fmla="*/ 143 h 219"/>
              <a:gd name="T6" fmla="*/ 20 w 361"/>
              <a:gd name="T7" fmla="*/ 0 h 219"/>
              <a:gd name="T8" fmla="*/ 0 w 361"/>
              <a:gd name="T9" fmla="*/ 39 h 219"/>
              <a:gd name="T10" fmla="*/ 293 w 361"/>
              <a:gd name="T11" fmla="*/ 181 h 219"/>
              <a:gd name="T12" fmla="*/ 273 w 361"/>
              <a:gd name="T13" fmla="*/ 219 h 219"/>
              <a:gd name="T14" fmla="*/ 361 w 361"/>
              <a:gd name="T15" fmla="*/ 191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219">
                <a:moveTo>
                  <a:pt x="361" y="191"/>
                </a:moveTo>
                <a:lnTo>
                  <a:pt x="332" y="105"/>
                </a:lnTo>
                <a:lnTo>
                  <a:pt x="312" y="143"/>
                </a:lnTo>
                <a:lnTo>
                  <a:pt x="20" y="0"/>
                </a:lnTo>
                <a:lnTo>
                  <a:pt x="0" y="39"/>
                </a:lnTo>
                <a:lnTo>
                  <a:pt x="293" y="181"/>
                </a:lnTo>
                <a:lnTo>
                  <a:pt x="273" y="219"/>
                </a:lnTo>
                <a:lnTo>
                  <a:pt x="361" y="191"/>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pic>
        <p:nvPicPr>
          <p:cNvPr id="26" name="Picture 9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13" y="1447800"/>
            <a:ext cx="11668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994"/>
          <p:cNvSpPr>
            <a:spLocks/>
          </p:cNvSpPr>
          <p:nvPr/>
        </p:nvSpPr>
        <p:spPr bwMode="auto">
          <a:xfrm>
            <a:off x="5262563" y="2355850"/>
            <a:ext cx="207963" cy="679450"/>
          </a:xfrm>
          <a:custGeom>
            <a:avLst/>
            <a:gdLst>
              <a:gd name="T0" fmla="*/ 66 w 131"/>
              <a:gd name="T1" fmla="*/ 428 h 428"/>
              <a:gd name="T2" fmla="*/ 131 w 131"/>
              <a:gd name="T3" fmla="*/ 365 h 428"/>
              <a:gd name="T4" fmla="*/ 88 w 131"/>
              <a:gd name="T5" fmla="*/ 365 h 428"/>
              <a:gd name="T6" fmla="*/ 88 w 131"/>
              <a:gd name="T7" fmla="*/ 0 h 428"/>
              <a:gd name="T8" fmla="*/ 44 w 131"/>
              <a:gd name="T9" fmla="*/ 0 h 428"/>
              <a:gd name="T10" fmla="*/ 44 w 131"/>
              <a:gd name="T11" fmla="*/ 365 h 428"/>
              <a:gd name="T12" fmla="*/ 0 w 131"/>
              <a:gd name="T13" fmla="*/ 365 h 428"/>
              <a:gd name="T14" fmla="*/ 66 w 131"/>
              <a:gd name="T15" fmla="*/ 428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428">
                <a:moveTo>
                  <a:pt x="66" y="428"/>
                </a:moveTo>
                <a:lnTo>
                  <a:pt x="131" y="365"/>
                </a:lnTo>
                <a:lnTo>
                  <a:pt x="88" y="365"/>
                </a:lnTo>
                <a:lnTo>
                  <a:pt x="88" y="0"/>
                </a:lnTo>
                <a:lnTo>
                  <a:pt x="44" y="0"/>
                </a:lnTo>
                <a:lnTo>
                  <a:pt x="44" y="365"/>
                </a:lnTo>
                <a:lnTo>
                  <a:pt x="0" y="365"/>
                </a:lnTo>
                <a:lnTo>
                  <a:pt x="66" y="428"/>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995"/>
          <p:cNvSpPr>
            <a:spLocks noChangeArrowheads="1"/>
          </p:cNvSpPr>
          <p:nvPr/>
        </p:nvSpPr>
        <p:spPr bwMode="auto">
          <a:xfrm>
            <a:off x="1524000" y="4100513"/>
            <a:ext cx="116681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Training Set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Freeform 40"/>
          <p:cNvSpPr>
            <a:spLocks/>
          </p:cNvSpPr>
          <p:nvPr/>
        </p:nvSpPr>
        <p:spPr bwMode="auto">
          <a:xfrm>
            <a:off x="6700838" y="3881891"/>
            <a:ext cx="836613" cy="542925"/>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bg1"/>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41"/>
          <p:cNvSpPr>
            <a:spLocks noChangeArrowheads="1"/>
          </p:cNvSpPr>
          <p:nvPr/>
        </p:nvSpPr>
        <p:spPr bwMode="auto">
          <a:xfrm>
            <a:off x="6899273" y="4034294"/>
            <a:ext cx="6270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CC0000"/>
                </a:solidFill>
                <a:effectLst/>
                <a:latin typeface="Arial" panose="020B0604020202020204" pitchFamily="34" charset="0"/>
              </a:rPr>
              <a:t>Model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991"/>
          <p:cNvSpPr>
            <a:spLocks noChangeArrowheads="1"/>
          </p:cNvSpPr>
          <p:nvPr/>
        </p:nvSpPr>
        <p:spPr bwMode="auto">
          <a:xfrm>
            <a:off x="4982368" y="1614942"/>
            <a:ext cx="8431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Learning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solidFill>
                  <a:srgbClr val="000000"/>
                </a:solidFill>
              </a:rPr>
              <a:t>algorithm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30"/>
          <p:cNvSpPr>
            <a:spLocks noChangeArrowheads="1"/>
          </p:cNvSpPr>
          <p:nvPr/>
        </p:nvSpPr>
        <p:spPr bwMode="auto">
          <a:xfrm>
            <a:off x="5089198" y="3063637"/>
            <a:ext cx="85440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Learn </a:t>
            </a:r>
          </a:p>
          <a:p>
            <a:pPr lvl="0"/>
            <a:r>
              <a:rPr lang="en-US" altLang="en-US" sz="1400" b="1" dirty="0">
                <a:solidFill>
                  <a:srgbClr val="000000"/>
                </a:solidFill>
              </a:rPr>
              <a:t>Model for </a:t>
            </a:r>
            <a:endParaRPr lang="en-US" altLang="en-US" sz="1400" b="1" dirty="0" smtClean="0">
              <a:solidFill>
                <a:srgbClr val="000000"/>
              </a:solidFill>
            </a:endParaRPr>
          </a:p>
          <a:p>
            <a:pPr lvl="0"/>
            <a:r>
              <a:rPr lang="en-US" altLang="en-US" sz="1400" b="1" dirty="0" smtClean="0">
                <a:solidFill>
                  <a:srgbClr val="000000"/>
                </a:solidFill>
              </a:rPr>
              <a:t>p(</a:t>
            </a:r>
            <a:r>
              <a:rPr lang="en-US" altLang="en-US" sz="1400" b="1" dirty="0" err="1" smtClean="0">
                <a:solidFill>
                  <a:srgbClr val="000000"/>
                </a:solidFill>
              </a:rPr>
              <a:t>x,C</a:t>
            </a:r>
            <a:r>
              <a:rPr lang="en-US" altLang="en-US" sz="1400" b="1" baseline="-25000" dirty="0" err="1" smtClean="0">
                <a:solidFill>
                  <a:srgbClr val="000000"/>
                </a:solidFill>
              </a:rPr>
              <a:t>k</a:t>
            </a:r>
            <a:r>
              <a:rPr lang="en-US" altLang="en-US" sz="1400" b="1" dirty="0">
                <a:solidFill>
                  <a:srgbClr val="000000"/>
                </a:solidFill>
              </a:rPr>
              <a:t>)</a:t>
            </a:r>
          </a:p>
          <a:p>
            <a:pPr lvl="0"/>
            <a:r>
              <a:rPr kumimoji="0" lang="en-US" altLang="en-US" sz="1400" b="1" i="0" u="none" strike="noStrike" cap="none" normalizeH="0" baseline="0" dirty="0" smtClean="0">
                <a:ln>
                  <a:noFill/>
                </a:ln>
                <a:solidFill>
                  <a:srgbClr val="000000"/>
                </a:solidFill>
                <a:effectLst/>
                <a:latin typeface="Arial" panose="020B0604020202020204" pitchFamily="34" charset="0"/>
              </a:rPr>
              <a:t> </a:t>
            </a:r>
          </a:p>
        </p:txBody>
      </p:sp>
      <p:sp>
        <p:nvSpPr>
          <p:cNvPr id="3" name="Rectangle 2"/>
          <p:cNvSpPr/>
          <p:nvPr/>
        </p:nvSpPr>
        <p:spPr>
          <a:xfrm>
            <a:off x="6197957" y="1292934"/>
            <a:ext cx="2678987" cy="1569660"/>
          </a:xfrm>
          <a:prstGeom prst="rect">
            <a:avLst/>
          </a:prstGeom>
        </p:spPr>
        <p:txBody>
          <a:bodyPr wrap="square">
            <a:spAutoFit/>
          </a:bodyPr>
          <a:lstStyle/>
          <a:p>
            <a:pPr>
              <a:spcBef>
                <a:spcPts val="0"/>
              </a:spcBef>
            </a:pPr>
            <a:r>
              <a:rPr lang="en-US" dirty="0" smtClean="0">
                <a:latin typeface="Arial" panose="020B0604020202020204" pitchFamily="34" charset="0"/>
                <a:ea typeface="Cambria" panose="02040503050406030204" pitchFamily="18" charset="0"/>
                <a:cs typeface="Arial" panose="020B0604020202020204" pitchFamily="34" charset="0"/>
              </a:rPr>
              <a:t>Model divides </a:t>
            </a:r>
            <a:r>
              <a:rPr lang="en-US" dirty="0">
                <a:latin typeface="Arial" panose="020B0604020202020204" pitchFamily="34" charset="0"/>
                <a:ea typeface="Cambria" panose="02040503050406030204" pitchFamily="18" charset="0"/>
                <a:cs typeface="Arial" panose="020B0604020202020204" pitchFamily="34" charset="0"/>
              </a:rPr>
              <a:t>the input space into regions </a:t>
            </a:r>
            <a:r>
              <a:rPr lang="en-US" b="1" dirty="0" err="1">
                <a:latin typeface="Arial" panose="020B0604020202020204" pitchFamily="34" charset="0"/>
                <a:ea typeface="Cambria" panose="02040503050406030204" pitchFamily="18" charset="0"/>
                <a:cs typeface="Arial" panose="020B0604020202020204" pitchFamily="34" charset="0"/>
              </a:rPr>
              <a:t>R</a:t>
            </a:r>
            <a:r>
              <a:rPr lang="en-US" baseline="-25000" dirty="0" err="1">
                <a:latin typeface="Arial" panose="020B0604020202020204" pitchFamily="34" charset="0"/>
                <a:ea typeface="Cambria" panose="02040503050406030204" pitchFamily="18" charset="0"/>
                <a:cs typeface="Arial" panose="020B0604020202020204" pitchFamily="34" charset="0"/>
              </a:rPr>
              <a:t>k</a:t>
            </a:r>
            <a:r>
              <a:rPr lang="en-US" baseline="-25000" dirty="0">
                <a:latin typeface="Arial" panose="020B0604020202020204" pitchFamily="34" charset="0"/>
                <a:ea typeface="Cambria" panose="02040503050406030204" pitchFamily="18" charset="0"/>
                <a:cs typeface="Arial" panose="020B0604020202020204" pitchFamily="34" charset="0"/>
              </a:rPr>
              <a:t> </a:t>
            </a:r>
            <a:r>
              <a:rPr lang="en-US" dirty="0">
                <a:latin typeface="Arial" panose="020B0604020202020204" pitchFamily="34" charset="0"/>
                <a:ea typeface="Cambria" panose="02040503050406030204" pitchFamily="18" charset="0"/>
                <a:cs typeface="Arial" panose="020B0604020202020204" pitchFamily="34" charset="0"/>
              </a:rPr>
              <a:t>called </a:t>
            </a:r>
            <a:r>
              <a:rPr lang="en-US" b="1" dirty="0">
                <a:latin typeface="Arial" panose="020B0604020202020204" pitchFamily="34" charset="0"/>
                <a:ea typeface="Cambria" panose="02040503050406030204" pitchFamily="18" charset="0"/>
                <a:cs typeface="Arial" panose="020B0604020202020204" pitchFamily="34" charset="0"/>
              </a:rPr>
              <a:t>decision regions</a:t>
            </a:r>
            <a:r>
              <a:rPr lang="en-US" dirty="0">
                <a:latin typeface="Arial" panose="020B0604020202020204" pitchFamily="34" charset="0"/>
                <a:ea typeface="Cambria" panose="02040503050406030204" pitchFamily="18" charset="0"/>
                <a:cs typeface="Arial" panose="020B0604020202020204" pitchFamily="34" charset="0"/>
              </a:rPr>
              <a:t>, one for each class, such that all points in </a:t>
            </a:r>
            <a:r>
              <a:rPr lang="en-US" dirty="0" err="1">
                <a:latin typeface="Arial" panose="020B0604020202020204" pitchFamily="34" charset="0"/>
                <a:ea typeface="Cambria" panose="02040503050406030204" pitchFamily="18" charset="0"/>
                <a:cs typeface="Arial" panose="020B0604020202020204" pitchFamily="34" charset="0"/>
              </a:rPr>
              <a:t>R</a:t>
            </a:r>
            <a:r>
              <a:rPr lang="en-US" baseline="-25000" dirty="0" err="1">
                <a:latin typeface="Arial" panose="020B0604020202020204" pitchFamily="34" charset="0"/>
                <a:ea typeface="Cambria" panose="02040503050406030204" pitchFamily="18" charset="0"/>
                <a:cs typeface="Arial" panose="020B0604020202020204" pitchFamily="34" charset="0"/>
              </a:rPr>
              <a:t>k</a:t>
            </a:r>
            <a:r>
              <a:rPr lang="en-US" dirty="0">
                <a:latin typeface="Arial" panose="020B0604020202020204" pitchFamily="34" charset="0"/>
                <a:ea typeface="Cambria" panose="02040503050406030204" pitchFamily="18" charset="0"/>
                <a:cs typeface="Arial" panose="020B0604020202020204" pitchFamily="34" charset="0"/>
              </a:rPr>
              <a:t> are assigned to class C</a:t>
            </a:r>
            <a:r>
              <a:rPr lang="en-US" baseline="-25000" dirty="0">
                <a:latin typeface="Arial" panose="020B0604020202020204" pitchFamily="34" charset="0"/>
                <a:ea typeface="Cambria" panose="02040503050406030204" pitchFamily="18" charset="0"/>
                <a:cs typeface="Arial" panose="020B0604020202020204" pitchFamily="34" charset="0"/>
              </a:rPr>
              <a:t>k</a:t>
            </a:r>
          </a:p>
        </p:txBody>
      </p:sp>
      <p:cxnSp>
        <p:nvCxnSpPr>
          <p:cNvPr id="7" name="Curved Connector 6"/>
          <p:cNvCxnSpPr/>
          <p:nvPr/>
        </p:nvCxnSpPr>
        <p:spPr>
          <a:xfrm rot="5400000">
            <a:off x="1177131" y="2472532"/>
            <a:ext cx="2370140" cy="2133601"/>
          </a:xfrm>
          <a:prstGeom prst="curvedConnector3">
            <a:avLst>
              <a:gd name="adj1" fmla="val 829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a:off x="3362940" y="3301035"/>
            <a:ext cx="2598917" cy="1930952"/>
          </a:xfrm>
          <a:prstGeom prst="curvedConnector3">
            <a:avLst>
              <a:gd name="adj1" fmla="val 6305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rot="5400000">
            <a:off x="1878577" y="4367134"/>
            <a:ext cx="2158974" cy="809754"/>
          </a:xfrm>
          <a:prstGeom prst="curvedConnector3">
            <a:avLst>
              <a:gd name="adj1" fmla="val 99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211325" y="2710245"/>
            <a:ext cx="2784940" cy="1077218"/>
          </a:xfrm>
          <a:prstGeom prst="rect">
            <a:avLst/>
          </a:prstGeom>
        </p:spPr>
        <p:txBody>
          <a:bodyPr wrap="square">
            <a:spAutoFit/>
          </a:bodyPr>
          <a:lstStyle/>
          <a:p>
            <a:r>
              <a:rPr lang="en-US" dirty="0">
                <a:latin typeface="Arial" panose="020B0604020202020204" pitchFamily="34" charset="0"/>
                <a:ea typeface="Cambria" panose="02040503050406030204" pitchFamily="18" charset="0"/>
                <a:cs typeface="Arial" panose="020B0604020202020204" pitchFamily="34" charset="0"/>
              </a:rPr>
              <a:t>A mistake occurs when an input vector belonging to class C</a:t>
            </a:r>
            <a:r>
              <a:rPr lang="en-US" baseline="-25000" dirty="0">
                <a:latin typeface="Arial" panose="020B0604020202020204" pitchFamily="34" charset="0"/>
                <a:ea typeface="Cambria" panose="02040503050406030204" pitchFamily="18" charset="0"/>
                <a:cs typeface="Arial" panose="020B0604020202020204" pitchFamily="34" charset="0"/>
              </a:rPr>
              <a:t>1</a:t>
            </a:r>
            <a:r>
              <a:rPr lang="en-US" dirty="0">
                <a:latin typeface="Arial" panose="020B0604020202020204" pitchFamily="34" charset="0"/>
                <a:ea typeface="Cambria" panose="02040503050406030204" pitchFamily="18" charset="0"/>
                <a:cs typeface="Arial" panose="020B0604020202020204" pitchFamily="34" charset="0"/>
              </a:rPr>
              <a:t> is assigned to class C</a:t>
            </a:r>
            <a:r>
              <a:rPr lang="en-US" baseline="-25000" dirty="0">
                <a:latin typeface="Arial" panose="020B0604020202020204" pitchFamily="34" charset="0"/>
                <a:ea typeface="Cambria" panose="02040503050406030204" pitchFamily="18" charset="0"/>
                <a:cs typeface="Arial" panose="020B0604020202020204" pitchFamily="34" charset="0"/>
              </a:rPr>
              <a:t>2</a:t>
            </a:r>
            <a:r>
              <a:rPr lang="en-US" dirty="0">
                <a:latin typeface="Arial" panose="020B0604020202020204" pitchFamily="34" charset="0"/>
                <a:ea typeface="Cambria" panose="020405030504060302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33920" y="2210760"/>
              <a:ext cx="7054920" cy="4306680"/>
            </p14:xfrm>
          </p:contentPart>
        </mc:Choice>
        <mc:Fallback xmlns="">
          <p:pic>
            <p:nvPicPr>
              <p:cNvPr id="4" name="Ink 3"/>
              <p:cNvPicPr/>
              <p:nvPr/>
            </p:nvPicPr>
            <p:blipFill>
              <a:blip r:embed="rId7"/>
              <a:stretch>
                <a:fillRect/>
              </a:stretch>
            </p:blipFill>
            <p:spPr>
              <a:xfrm>
                <a:off x="124920" y="2202840"/>
                <a:ext cx="7071120" cy="4321440"/>
              </a:xfrm>
              <a:prstGeom prst="rect">
                <a:avLst/>
              </a:prstGeom>
            </p:spPr>
          </p:pic>
        </mc:Fallback>
      </mc:AlternateContent>
    </p:spTree>
    <p:extLst>
      <p:ext uri="{BB962C8B-B14F-4D97-AF65-F5344CB8AC3E}">
        <p14:creationId xmlns:p14="http://schemas.microsoft.com/office/powerpoint/2010/main" val="100063371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974704708"/>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MM_SLIDE_TYPE" val="6"/>
</p:tagLst>
</file>

<file path=ppt/tags/tag19.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MM_SLIDE_TYPE" val="6"/>
</p:tagLst>
</file>

<file path=ppt/tags/tag21.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MM_SLIDE_TYPE" val="6"/>
</p:tagLst>
</file>

<file path=ppt/tags/tag23.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0</TotalTime>
  <Words>1527</Words>
  <Application>Microsoft Office PowerPoint</Application>
  <PresentationFormat>On-screen Show (4:3)</PresentationFormat>
  <Paragraphs>534</Paragraphs>
  <Slides>50</Slides>
  <Notes>21</Notes>
  <HiddenSlides>4</HiddenSlides>
  <MMClips>0</MMClips>
  <ScaleCrop>false</ScaleCrop>
  <HeadingPairs>
    <vt:vector size="8" baseType="variant">
      <vt:variant>
        <vt:lpstr>Fonts Used</vt:lpstr>
      </vt:variant>
      <vt:variant>
        <vt:i4>14</vt:i4>
      </vt:variant>
      <vt:variant>
        <vt:lpstr>Theme</vt:lpstr>
      </vt:variant>
      <vt:variant>
        <vt:i4>16</vt:i4>
      </vt:variant>
      <vt:variant>
        <vt:lpstr>Embedded OLE Servers</vt:lpstr>
      </vt:variant>
      <vt:variant>
        <vt:i4>1</vt:i4>
      </vt:variant>
      <vt:variant>
        <vt:lpstr>Slide Titles</vt:lpstr>
      </vt:variant>
      <vt:variant>
        <vt:i4>50</vt:i4>
      </vt:variant>
    </vt:vector>
  </HeadingPairs>
  <TitlesOfParts>
    <vt:vector size="81" baseType="lpstr">
      <vt:lpstr>ＭＳ Ｐゴシック</vt:lpstr>
      <vt:lpstr>Arial</vt:lpstr>
      <vt:lpstr>Arial MT</vt:lpstr>
      <vt:lpstr>Calibri</vt:lpstr>
      <vt:lpstr>Cambria</vt:lpstr>
      <vt:lpstr>Cambria Math</vt:lpstr>
      <vt:lpstr>Franklin Gothic Medium</vt:lpstr>
      <vt:lpstr>Helvetica</vt:lpstr>
      <vt:lpstr>Helvetica Neue</vt:lpstr>
      <vt:lpstr>Symbol</vt:lpstr>
      <vt:lpstr>Tahoma</vt:lpstr>
      <vt:lpstr>Times New Roman</vt:lpstr>
      <vt:lpstr>Trebuchet MS</vt:lpstr>
      <vt:lpstr>Wingdings</vt:lpstr>
      <vt:lpstr>1_Office Theme</vt:lpstr>
      <vt:lpstr>Office Theme</vt:lpstr>
      <vt:lpstr>2_Office Theme</vt:lpstr>
      <vt:lpstr>3_Office Theme</vt:lpstr>
      <vt:lpstr>5_Office Theme</vt:lpstr>
      <vt:lpstr>9_Office Theme</vt:lpstr>
      <vt:lpstr>12_Office Theme</vt:lpstr>
      <vt:lpstr>6_Office Theme</vt:lpstr>
      <vt:lpstr>16_Office Theme</vt:lpstr>
      <vt:lpstr>17_Office Theme</vt:lpstr>
      <vt:lpstr>18_Office Theme</vt:lpstr>
      <vt:lpstr>19_Office Theme</vt:lpstr>
      <vt:lpstr>20_Office Theme</vt:lpstr>
      <vt:lpstr>21_Office Theme</vt:lpstr>
      <vt:lpstr>22_Office Theme</vt:lpstr>
      <vt:lpstr>23_Office Theme</vt:lpstr>
      <vt:lpstr>Equation</vt:lpstr>
      <vt:lpstr>PowerPoint Presentation</vt:lpstr>
      <vt:lpstr>Machine Learning</vt:lpstr>
      <vt:lpstr>PowerPoint Presentation</vt:lpstr>
      <vt:lpstr>Decision Theory  &amp;  Classification Models</vt:lpstr>
      <vt:lpstr>Inductive Learning Hypothesis : Interpretation</vt:lpstr>
      <vt:lpstr>Decision Theory</vt:lpstr>
      <vt:lpstr>Decision Theory :  The decision problem: given x, predict t according to a probabilistic model p(x, t)</vt:lpstr>
      <vt:lpstr>Classification Problem: Stages</vt:lpstr>
      <vt:lpstr>Decision Region</vt:lpstr>
      <vt:lpstr>Misclassification Rate </vt:lpstr>
      <vt:lpstr>Decision Theory - Summary</vt:lpstr>
      <vt:lpstr>Linear Models for Classification</vt:lpstr>
      <vt:lpstr>Types of Classification  Inductive Learning Hypothesis : Interpretation</vt:lpstr>
      <vt:lpstr>Types of Classification       Output Labels</vt:lpstr>
      <vt:lpstr>Types of Classification       Output Labels</vt:lpstr>
      <vt:lpstr>PowerPoint Presentation</vt:lpstr>
      <vt:lpstr>PowerPoint Presentation</vt:lpstr>
      <vt:lpstr>PowerPoint Presentation</vt:lpstr>
      <vt:lpstr>PowerPoint Presentation</vt:lpstr>
      <vt:lpstr>PowerPoint Presentation</vt:lpstr>
      <vt:lpstr>Logistic Regression</vt:lpstr>
      <vt:lpstr>Malignant ?</vt:lpstr>
      <vt:lpstr>Decision Rules</vt:lpstr>
      <vt:lpstr>Malignant ?</vt:lpstr>
      <vt:lpstr>PowerPoint Presentation</vt:lpstr>
      <vt:lpstr>Classification: y = 0 or 1  h(x) can be &gt; 1 or &lt; 0  What we need:  Logistic Regression:     </vt:lpstr>
      <vt:lpstr>Learning model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 Fit a Model</vt:lpstr>
      <vt:lpstr>Logistic Regression – Inference &amp; Interpretation</vt:lpstr>
      <vt:lpstr>Logistic regression (Classification)</vt:lpstr>
      <vt:lpstr>Overfitting vs Underfitting</vt:lpstr>
      <vt:lpstr>Regularization  Note : This topic is already covered in the module 3 . Refresher &amp; few more points added here</vt:lpstr>
      <vt:lpstr>PowerPoint Presentation</vt:lpstr>
      <vt:lpstr>Ways to Control Overfitting</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2021-11-12T07:04:08Z</dcterms:created>
  <dcterms:modified xsi:type="dcterms:W3CDTF">2023-06-24T14:20:20Z</dcterms:modified>
</cp:coreProperties>
</file>